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docProps/custom.xml" ContentType="application/vnd.openxmlformats-officedocument.custom-properti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9144000"/>
  <p:notesSz cx="6858000" cy="9144000"/>
  <p:embeddedFontLst>
    <p:embeddedFont>
      <p:font typeface="Century Schoolbook"/>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1" roundtripDataSignature="AMtx7mjyDrSYa+QV1JqNmTI0BzxSjBES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CenturySchoolbook-bold.fntdata"/><Relationship Id="rId8" Type="http://schemas.openxmlformats.org/officeDocument/2006/relationships/slide" Target="slides/slide3.xml"/><Relationship Id="rId21" Type="http://customschemas.google.com/relationships/presentationmetadata" Target="metadata"/><Relationship Id="rId3"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font" Target="fonts/CenturySchoolbook-regular.fntdata"/><Relationship Id="rId7" Type="http://schemas.openxmlformats.org/officeDocument/2006/relationships/slide" Target="slides/slide2.xml"/><Relationship Id="rId20" Type="http://schemas.openxmlformats.org/officeDocument/2006/relationships/font" Target="fonts/CenturySchoolbook-boldItalic.fntdata"/><Relationship Id="rId2"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1" Type="http://schemas.openxmlformats.org/officeDocument/2006/relationships/theme" Target="theme/theme2.xml"/><Relationship Id="rId6" Type="http://schemas.openxmlformats.org/officeDocument/2006/relationships/slide" Target="slides/slide1.xml"/><Relationship Id="rId24" Type="http://schemas.openxmlformats.org/officeDocument/2006/relationships/customXml" Target="../customXml/item3.xml"/><Relationship Id="rId15" Type="http://schemas.openxmlformats.org/officeDocument/2006/relationships/slide" Target="slides/slide10.xml"/><Relationship Id="rId5" Type="http://schemas.openxmlformats.org/officeDocument/2006/relationships/notesMaster" Target="notesMasters/notesMaster1.xml"/><Relationship Id="rId23" Type="http://schemas.openxmlformats.org/officeDocument/2006/relationships/customXml" Target="../customXml/item2.xml"/><Relationship Id="rId10" Type="http://schemas.openxmlformats.org/officeDocument/2006/relationships/slide" Target="slides/slide5.xml"/><Relationship Id="rId19" Type="http://schemas.openxmlformats.org/officeDocument/2006/relationships/font" Target="fonts/CenturySchoolbook-italic.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c47ae355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ec47ae3552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c47ae355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ec47ae355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c47ae355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ec47ae3552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c47ae355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ec47ae3552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c47ae355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ec47ae3552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c47ae355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ec47ae3552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1"/>
        </a:solidFill>
      </p:bgPr>
    </p:bg>
    <p:spTree>
      <p:nvGrpSpPr>
        <p:cNvPr id="17" name="Shape 17"/>
        <p:cNvGrpSpPr/>
        <p:nvPr/>
      </p:nvGrpSpPr>
      <p:grpSpPr>
        <a:xfrm>
          <a:off x="0" y="0"/>
          <a:ext cx="0" cy="0"/>
          <a:chOff x="0" y="0"/>
          <a:chExt cx="0" cy="0"/>
        </a:xfrm>
      </p:grpSpPr>
      <p:sp>
        <p:nvSpPr>
          <p:cNvPr id="18" name="Google Shape;18;p45"/>
          <p:cNvSpPr txBox="1"/>
          <p:nvPr>
            <p:ph type="ctrTitle"/>
          </p:nvPr>
        </p:nvSpPr>
        <p:spPr>
          <a:xfrm>
            <a:off x="2286000" y="3124200"/>
            <a:ext cx="6172200" cy="189436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3000"/>
              <a:buFont typeface="Century Schoolboo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5"/>
          <p:cNvSpPr txBox="1"/>
          <p:nvPr>
            <p:ph idx="1" type="subTitle"/>
          </p:nvPr>
        </p:nvSpPr>
        <p:spPr>
          <a:xfrm>
            <a:off x="2286000" y="5003322"/>
            <a:ext cx="6172200" cy="1371600"/>
          </a:xfrm>
          <a:prstGeom prst="rect">
            <a:avLst/>
          </a:prstGeom>
          <a:noFill/>
          <a:ln>
            <a:noFill/>
          </a:ln>
        </p:spPr>
        <p:txBody>
          <a:bodyPr anchorCtr="0" anchor="t" bIns="45700" lIns="91425" spcFirstLastPara="1" rIns="91425" wrap="square" tIns="45700">
            <a:normAutofit/>
          </a:bodyPr>
          <a:lstStyle>
            <a:lvl1pPr lvl="0" algn="l">
              <a:spcBef>
                <a:spcPts val="600"/>
              </a:spcBef>
              <a:spcAft>
                <a:spcPts val="0"/>
              </a:spcAft>
              <a:buSzPts val="1260"/>
              <a:buNone/>
              <a:defRPr b="1" sz="1800">
                <a:solidFill>
                  <a:schemeClr val="dk2"/>
                </a:solidFill>
              </a:defRPr>
            </a:lvl1pPr>
            <a:lvl2pPr lvl="1" algn="ctr">
              <a:spcBef>
                <a:spcPts val="360"/>
              </a:spcBef>
              <a:spcAft>
                <a:spcPts val="0"/>
              </a:spcAft>
              <a:buSzPts val="1440"/>
              <a:buNone/>
              <a:defRPr/>
            </a:lvl2pPr>
            <a:lvl3pPr lvl="2" algn="ctr">
              <a:spcBef>
                <a:spcPts val="360"/>
              </a:spcBef>
              <a:spcAft>
                <a:spcPts val="0"/>
              </a:spcAft>
              <a:buSzPts val="1080"/>
              <a:buNone/>
              <a:defRPr/>
            </a:lvl3pPr>
            <a:lvl4pPr lvl="3" algn="ctr">
              <a:spcBef>
                <a:spcPts val="360"/>
              </a:spcBef>
              <a:spcAft>
                <a:spcPts val="0"/>
              </a:spcAft>
              <a:buSzPts val="1080"/>
              <a:buNone/>
              <a:defRPr/>
            </a:lvl4pPr>
            <a:lvl5pPr lvl="4" algn="ctr">
              <a:spcBef>
                <a:spcPts val="360"/>
              </a:spcBef>
              <a:spcAft>
                <a:spcPts val="0"/>
              </a:spcAft>
              <a:buSzPts val="1224"/>
              <a:buNone/>
              <a:defRPr/>
            </a:lvl5pPr>
            <a:lvl6pPr lvl="5" algn="ctr">
              <a:spcBef>
                <a:spcPts val="360"/>
              </a:spcBef>
              <a:spcAft>
                <a:spcPts val="0"/>
              </a:spcAft>
              <a:buSzPts val="1800"/>
              <a:buNone/>
              <a:defRPr/>
            </a:lvl6pPr>
            <a:lvl7pPr lvl="6" algn="ctr">
              <a:spcBef>
                <a:spcPts val="360"/>
              </a:spcBef>
              <a:spcAft>
                <a:spcPts val="0"/>
              </a:spcAft>
              <a:buSzPts val="108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0" name="Google Shape;20;p45"/>
          <p:cNvSpPr txBox="1"/>
          <p:nvPr>
            <p:ph idx="10" type="dt"/>
          </p:nvPr>
        </p:nvSpPr>
        <p:spPr>
          <a:xfrm rot="5400000">
            <a:off x="7764621" y="1174097"/>
            <a:ext cx="2286000" cy="3810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5"/>
          <p:cNvSpPr txBox="1"/>
          <p:nvPr>
            <p:ph idx="11" type="ftr"/>
          </p:nvPr>
        </p:nvSpPr>
        <p:spPr>
          <a:xfrm rot="5400000">
            <a:off x="7077269" y="4181669"/>
            <a:ext cx="36576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5"/>
          <p:cNvSpPr/>
          <p:nvPr/>
        </p:nvSpPr>
        <p:spPr>
          <a:xfrm>
            <a:off x="381000" y="0"/>
            <a:ext cx="609600" cy="6858000"/>
          </a:xfrm>
          <a:prstGeom prst="rect">
            <a:avLst/>
          </a:prstGeom>
          <a:solidFill>
            <a:srgbClr val="F6D2A8">
              <a:alpha val="5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3" name="Google Shape;23;p45"/>
          <p:cNvSpPr/>
          <p:nvPr/>
        </p:nvSpPr>
        <p:spPr>
          <a:xfrm>
            <a:off x="276336" y="0"/>
            <a:ext cx="104664" cy="6858000"/>
          </a:xfrm>
          <a:prstGeom prst="rect">
            <a:avLst/>
          </a:prstGeom>
          <a:solidFill>
            <a:srgbClr val="F9E2CA">
              <a:alpha val="3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4" name="Google Shape;24;p45"/>
          <p:cNvSpPr/>
          <p:nvPr/>
        </p:nvSpPr>
        <p:spPr>
          <a:xfrm>
            <a:off x="990600" y="0"/>
            <a:ext cx="181872" cy="6858000"/>
          </a:xfrm>
          <a:prstGeom prst="rect">
            <a:avLst/>
          </a:prstGeom>
          <a:solidFill>
            <a:srgbClr val="F9E2C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25" name="Google Shape;25;p45"/>
          <p:cNvSpPr/>
          <p:nvPr/>
        </p:nvSpPr>
        <p:spPr>
          <a:xfrm>
            <a:off x="1141320" y="0"/>
            <a:ext cx="230280" cy="6858000"/>
          </a:xfrm>
          <a:prstGeom prst="rect">
            <a:avLst/>
          </a:prstGeom>
          <a:solidFill>
            <a:srgbClr val="FCF1E6">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cxnSp>
        <p:nvCxnSpPr>
          <p:cNvPr id="26" name="Google Shape;26;p45"/>
          <p:cNvCxnSpPr/>
          <p:nvPr/>
        </p:nvCxnSpPr>
        <p:spPr>
          <a:xfrm>
            <a:off x="106344" y="0"/>
            <a:ext cx="0" cy="6858000"/>
          </a:xfrm>
          <a:prstGeom prst="straightConnector1">
            <a:avLst/>
          </a:prstGeom>
          <a:noFill/>
          <a:ln cap="flat" cmpd="sng" w="57150">
            <a:solidFill>
              <a:srgbClr val="F6D2A8">
                <a:alpha val="72941"/>
              </a:srgbClr>
            </a:solidFill>
            <a:prstDash val="solid"/>
            <a:round/>
            <a:headEnd len="sm" w="sm" type="none"/>
            <a:tailEnd len="sm" w="sm" type="none"/>
          </a:ln>
        </p:spPr>
      </p:cxnSp>
      <p:cxnSp>
        <p:nvCxnSpPr>
          <p:cNvPr id="27" name="Google Shape;27;p45"/>
          <p:cNvCxnSpPr/>
          <p:nvPr/>
        </p:nvCxnSpPr>
        <p:spPr>
          <a:xfrm>
            <a:off x="914400" y="0"/>
            <a:ext cx="0" cy="6858000"/>
          </a:xfrm>
          <a:prstGeom prst="straightConnector1">
            <a:avLst/>
          </a:prstGeom>
          <a:noFill/>
          <a:ln cap="flat" cmpd="sng" w="57150">
            <a:solidFill>
              <a:srgbClr val="FCF1E6">
                <a:alpha val="82745"/>
              </a:srgbClr>
            </a:solidFill>
            <a:prstDash val="solid"/>
            <a:round/>
            <a:headEnd len="sm" w="sm" type="none"/>
            <a:tailEnd len="sm" w="sm" type="none"/>
          </a:ln>
        </p:spPr>
      </p:cxnSp>
      <p:cxnSp>
        <p:nvCxnSpPr>
          <p:cNvPr id="28" name="Google Shape;28;p45"/>
          <p:cNvCxnSpPr/>
          <p:nvPr/>
        </p:nvCxnSpPr>
        <p:spPr>
          <a:xfrm>
            <a:off x="854112" y="0"/>
            <a:ext cx="0" cy="6858000"/>
          </a:xfrm>
          <a:prstGeom prst="straightConnector1">
            <a:avLst/>
          </a:prstGeom>
          <a:noFill/>
          <a:ln cap="flat" cmpd="sng" w="57150">
            <a:solidFill>
              <a:srgbClr val="F6D2A8"/>
            </a:solidFill>
            <a:prstDash val="solid"/>
            <a:round/>
            <a:headEnd len="sm" w="sm" type="none"/>
            <a:tailEnd len="sm" w="sm" type="none"/>
          </a:ln>
        </p:spPr>
      </p:cxnSp>
      <p:cxnSp>
        <p:nvCxnSpPr>
          <p:cNvPr id="29" name="Google Shape;29;p45"/>
          <p:cNvCxnSpPr/>
          <p:nvPr/>
        </p:nvCxnSpPr>
        <p:spPr>
          <a:xfrm>
            <a:off x="1726640" y="0"/>
            <a:ext cx="0" cy="6858000"/>
          </a:xfrm>
          <a:prstGeom prst="straightConnector1">
            <a:avLst/>
          </a:prstGeom>
          <a:noFill/>
          <a:ln cap="flat" cmpd="sng" w="28575">
            <a:solidFill>
              <a:srgbClr val="F6D2A8">
                <a:alpha val="81960"/>
              </a:srgbClr>
            </a:solidFill>
            <a:prstDash val="solid"/>
            <a:round/>
            <a:headEnd len="sm" w="sm" type="none"/>
            <a:tailEnd len="sm" w="sm" type="none"/>
          </a:ln>
        </p:spPr>
      </p:cxnSp>
      <p:cxnSp>
        <p:nvCxnSpPr>
          <p:cNvPr id="30" name="Google Shape;30;p45"/>
          <p:cNvCxnSpPr/>
          <p:nvPr/>
        </p:nvCxnSpPr>
        <p:spPr>
          <a:xfrm>
            <a:off x="1066800" y="0"/>
            <a:ext cx="0" cy="6858000"/>
          </a:xfrm>
          <a:prstGeom prst="straightConnector1">
            <a:avLst/>
          </a:prstGeom>
          <a:noFill/>
          <a:ln cap="flat" cmpd="sng" w="9525">
            <a:solidFill>
              <a:srgbClr val="F6D2A8"/>
            </a:solidFill>
            <a:prstDash val="solid"/>
            <a:round/>
            <a:headEnd len="sm" w="sm" type="none"/>
            <a:tailEnd len="sm" w="sm" type="none"/>
          </a:ln>
        </p:spPr>
      </p:cxnSp>
      <p:cxnSp>
        <p:nvCxnSpPr>
          <p:cNvPr id="31" name="Google Shape;31;p45"/>
          <p:cNvCxnSpPr/>
          <p:nvPr/>
        </p:nvCxnSpPr>
        <p:spPr>
          <a:xfrm>
            <a:off x="9113856" y="0"/>
            <a:ext cx="0" cy="6858000"/>
          </a:xfrm>
          <a:prstGeom prst="straightConnector1">
            <a:avLst/>
          </a:prstGeom>
          <a:noFill/>
          <a:ln cap="flat" cmpd="thickThin" w="57150">
            <a:solidFill>
              <a:srgbClr val="F6D2A8"/>
            </a:solidFill>
            <a:prstDash val="solid"/>
            <a:round/>
            <a:headEnd len="sm" w="sm" type="none"/>
            <a:tailEnd len="sm" w="sm" type="none"/>
          </a:ln>
        </p:spPr>
      </p:cxnSp>
      <p:sp>
        <p:nvSpPr>
          <p:cNvPr id="32" name="Google Shape;32;p45"/>
          <p:cNvSpPr/>
          <p:nvPr/>
        </p:nvSpPr>
        <p:spPr>
          <a:xfrm>
            <a:off x="1219200" y="0"/>
            <a:ext cx="76200" cy="6858000"/>
          </a:xfrm>
          <a:prstGeom prst="rect">
            <a:avLst/>
          </a:prstGeom>
          <a:solidFill>
            <a:srgbClr val="F6D2A8">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3" name="Google Shape;33;p45"/>
          <p:cNvSpPr/>
          <p:nvPr/>
        </p:nvSpPr>
        <p:spPr>
          <a:xfrm>
            <a:off x="609600" y="3429000"/>
            <a:ext cx="1295400" cy="129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4" name="Google Shape;34;p45"/>
          <p:cNvSpPr/>
          <p:nvPr/>
        </p:nvSpPr>
        <p:spPr>
          <a:xfrm>
            <a:off x="1309632" y="4866752"/>
            <a:ext cx="641424" cy="6414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5" name="Google Shape;35;p45"/>
          <p:cNvSpPr/>
          <p:nvPr/>
        </p:nvSpPr>
        <p:spPr>
          <a:xfrm>
            <a:off x="1091080" y="5500632"/>
            <a:ext cx="137160" cy="1371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6" name="Google Shape;36;p45"/>
          <p:cNvSpPr/>
          <p:nvPr/>
        </p:nvSpPr>
        <p:spPr>
          <a:xfrm>
            <a:off x="1664208" y="5788152"/>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7" name="Google Shape;37;p45"/>
          <p:cNvSpPr/>
          <p:nvPr/>
        </p:nvSpPr>
        <p:spPr>
          <a:xfrm>
            <a:off x="1905000" y="4495800"/>
            <a:ext cx="365760" cy="3657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38" name="Google Shape;38;p45"/>
          <p:cNvSpPr txBox="1"/>
          <p:nvPr>
            <p:ph idx="12" type="sldNum"/>
          </p:nvPr>
        </p:nvSpPr>
        <p:spPr>
          <a:xfrm>
            <a:off x="1325544" y="4928702"/>
            <a:ext cx="609600" cy="51752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0" name="Shape 120"/>
        <p:cNvGrpSpPr/>
        <p:nvPr/>
      </p:nvGrpSpPr>
      <p:grpSpPr>
        <a:xfrm>
          <a:off x="0" y="0"/>
          <a:ext cx="0" cy="0"/>
          <a:chOff x="0" y="0"/>
          <a:chExt cx="0" cy="0"/>
        </a:xfrm>
      </p:grpSpPr>
      <p:sp>
        <p:nvSpPr>
          <p:cNvPr id="121" name="Google Shape;121;p54"/>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54"/>
          <p:cNvSpPr txBox="1"/>
          <p:nvPr>
            <p:ph idx="1" type="body"/>
          </p:nvPr>
        </p:nvSpPr>
        <p:spPr>
          <a:xfrm rot="5400000">
            <a:off x="1754124" y="303276"/>
            <a:ext cx="4873752" cy="74676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3" name="Google Shape;123;p54"/>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4"/>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54"/>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6" name="Shape 126"/>
        <p:cNvGrpSpPr/>
        <p:nvPr/>
      </p:nvGrpSpPr>
      <p:grpSpPr>
        <a:xfrm>
          <a:off x="0" y="0"/>
          <a:ext cx="0" cy="0"/>
          <a:chOff x="0" y="0"/>
          <a:chExt cx="0" cy="0"/>
        </a:xfrm>
      </p:grpSpPr>
      <p:sp>
        <p:nvSpPr>
          <p:cNvPr id="127" name="Google Shape;127;p55"/>
          <p:cNvSpPr txBox="1"/>
          <p:nvPr>
            <p:ph type="title"/>
          </p:nvPr>
        </p:nvSpPr>
        <p:spPr>
          <a:xfrm rot="5400000">
            <a:off x="4541837" y="2362202"/>
            <a:ext cx="5851525" cy="1676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5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9" name="Google Shape;129;p55"/>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5"/>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5"/>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46"/>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46"/>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2" name="Google Shape;42;p46"/>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6"/>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
        <p:nvSpPr>
          <p:cNvPr id="44" name="Google Shape;44;p46"/>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45" name="Shape 45"/>
        <p:cNvGrpSpPr/>
        <p:nvPr/>
      </p:nvGrpSpPr>
      <p:grpSpPr>
        <a:xfrm>
          <a:off x="0" y="0"/>
          <a:ext cx="0" cy="0"/>
          <a:chOff x="0" y="0"/>
          <a:chExt cx="0" cy="0"/>
        </a:xfrm>
      </p:grpSpPr>
      <p:sp>
        <p:nvSpPr>
          <p:cNvPr id="46" name="Google Shape;46;p47"/>
          <p:cNvSpPr txBox="1"/>
          <p:nvPr>
            <p:ph type="title"/>
          </p:nvPr>
        </p:nvSpPr>
        <p:spPr>
          <a:xfrm>
            <a:off x="2286000" y="2895600"/>
            <a:ext cx="6172200" cy="205359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000"/>
              <a:buFont typeface="Century Schoolbook"/>
              <a:buNone/>
              <a:defRPr b="1" sz="3000" cap="small"/>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7"/>
          <p:cNvSpPr txBox="1"/>
          <p:nvPr>
            <p:ph idx="1" type="body"/>
          </p:nvPr>
        </p:nvSpPr>
        <p:spPr>
          <a:xfrm>
            <a:off x="2286000" y="5010150"/>
            <a:ext cx="6172200"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600"/>
              </a:spcBef>
              <a:spcAft>
                <a:spcPts val="0"/>
              </a:spcAft>
              <a:buSzPts val="1260"/>
              <a:buNone/>
              <a:defRPr b="1" sz="1800">
                <a:solidFill>
                  <a:schemeClr val="lt2"/>
                </a:solidFill>
              </a:defRPr>
            </a:lvl1pPr>
            <a:lvl2pPr indent="-228600" lvl="1" marL="914400" algn="l">
              <a:spcBef>
                <a:spcPts val="360"/>
              </a:spcBef>
              <a:spcAft>
                <a:spcPts val="0"/>
              </a:spcAft>
              <a:buSzPts val="1440"/>
              <a:buNone/>
              <a:defRPr sz="1800">
                <a:solidFill>
                  <a:schemeClr val="lt1"/>
                </a:solidFill>
              </a:defRPr>
            </a:lvl2pPr>
            <a:lvl3pPr indent="-228600" lvl="2" marL="1371600" algn="l">
              <a:spcBef>
                <a:spcPts val="320"/>
              </a:spcBef>
              <a:spcAft>
                <a:spcPts val="0"/>
              </a:spcAft>
              <a:buSzPts val="960"/>
              <a:buNone/>
              <a:defRPr sz="1600">
                <a:solidFill>
                  <a:schemeClr val="lt1"/>
                </a:solidFill>
              </a:defRPr>
            </a:lvl3pPr>
            <a:lvl4pPr indent="-228600" lvl="3" marL="1828800" algn="l">
              <a:spcBef>
                <a:spcPts val="280"/>
              </a:spcBef>
              <a:spcAft>
                <a:spcPts val="0"/>
              </a:spcAft>
              <a:buSzPts val="840"/>
              <a:buNone/>
              <a:defRPr sz="1400">
                <a:solidFill>
                  <a:schemeClr val="lt1"/>
                </a:solidFill>
              </a:defRPr>
            </a:lvl4pPr>
            <a:lvl5pPr indent="-228600" lvl="4" marL="2286000" algn="l">
              <a:spcBef>
                <a:spcPts val="280"/>
              </a:spcBef>
              <a:spcAft>
                <a:spcPts val="0"/>
              </a:spcAft>
              <a:buSzPts val="952"/>
              <a:buNone/>
              <a:defRPr sz="1400">
                <a:solidFill>
                  <a:schemeClr val="lt1"/>
                </a:solidFill>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8" name="Google Shape;48;p47"/>
          <p:cNvSpPr txBox="1"/>
          <p:nvPr>
            <p:ph idx="10" type="dt"/>
          </p:nvPr>
        </p:nvSpPr>
        <p:spPr>
          <a:xfrm rot="5400000">
            <a:off x="7763256" y="1170432"/>
            <a:ext cx="2286000" cy="3810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7"/>
          <p:cNvSpPr txBox="1"/>
          <p:nvPr>
            <p:ph idx="11" type="ftr"/>
          </p:nvPr>
        </p:nvSpPr>
        <p:spPr>
          <a:xfrm rot="5400000">
            <a:off x="7077456" y="4178808"/>
            <a:ext cx="36576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7"/>
          <p:cNvSpPr/>
          <p:nvPr/>
        </p:nvSpPr>
        <p:spPr>
          <a:xfrm>
            <a:off x="381000" y="0"/>
            <a:ext cx="609600" cy="6858000"/>
          </a:xfrm>
          <a:prstGeom prst="rect">
            <a:avLst/>
          </a:prstGeom>
          <a:solidFill>
            <a:srgbClr val="F6D2A8">
              <a:alpha val="5372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51" name="Google Shape;51;p47"/>
          <p:cNvSpPr/>
          <p:nvPr/>
        </p:nvSpPr>
        <p:spPr>
          <a:xfrm>
            <a:off x="276336" y="0"/>
            <a:ext cx="104664" cy="6858000"/>
          </a:xfrm>
          <a:prstGeom prst="rect">
            <a:avLst/>
          </a:prstGeom>
          <a:solidFill>
            <a:srgbClr val="F9E2CA">
              <a:alpha val="3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52" name="Google Shape;52;p47"/>
          <p:cNvSpPr/>
          <p:nvPr/>
        </p:nvSpPr>
        <p:spPr>
          <a:xfrm>
            <a:off x="990600" y="0"/>
            <a:ext cx="181872" cy="6858000"/>
          </a:xfrm>
          <a:prstGeom prst="rect">
            <a:avLst/>
          </a:prstGeom>
          <a:solidFill>
            <a:srgbClr val="F9E2CA">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53" name="Google Shape;53;p47"/>
          <p:cNvSpPr/>
          <p:nvPr/>
        </p:nvSpPr>
        <p:spPr>
          <a:xfrm>
            <a:off x="1141320" y="0"/>
            <a:ext cx="230280" cy="6858000"/>
          </a:xfrm>
          <a:prstGeom prst="rect">
            <a:avLst/>
          </a:prstGeom>
          <a:solidFill>
            <a:srgbClr val="FCF1E6">
              <a:alpha val="7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54" name="Google Shape;54;p47"/>
          <p:cNvCxnSpPr/>
          <p:nvPr/>
        </p:nvCxnSpPr>
        <p:spPr>
          <a:xfrm>
            <a:off x="106344" y="0"/>
            <a:ext cx="0" cy="6858000"/>
          </a:xfrm>
          <a:prstGeom prst="straightConnector1">
            <a:avLst/>
          </a:prstGeom>
          <a:noFill/>
          <a:ln cap="flat" cmpd="sng" w="57150">
            <a:solidFill>
              <a:srgbClr val="F6D2A8">
                <a:alpha val="72941"/>
              </a:srgbClr>
            </a:solidFill>
            <a:prstDash val="solid"/>
            <a:round/>
            <a:headEnd len="sm" w="sm" type="none"/>
            <a:tailEnd len="sm" w="sm" type="none"/>
          </a:ln>
        </p:spPr>
      </p:cxnSp>
      <p:cxnSp>
        <p:nvCxnSpPr>
          <p:cNvPr id="55" name="Google Shape;55;p47"/>
          <p:cNvCxnSpPr/>
          <p:nvPr/>
        </p:nvCxnSpPr>
        <p:spPr>
          <a:xfrm>
            <a:off x="914400" y="0"/>
            <a:ext cx="0" cy="6858000"/>
          </a:xfrm>
          <a:prstGeom prst="straightConnector1">
            <a:avLst/>
          </a:prstGeom>
          <a:noFill/>
          <a:ln cap="flat" cmpd="sng" w="57150">
            <a:solidFill>
              <a:srgbClr val="FCF1E6">
                <a:alpha val="82745"/>
              </a:srgbClr>
            </a:solidFill>
            <a:prstDash val="solid"/>
            <a:round/>
            <a:headEnd len="sm" w="sm" type="none"/>
            <a:tailEnd len="sm" w="sm" type="none"/>
          </a:ln>
        </p:spPr>
      </p:cxnSp>
      <p:cxnSp>
        <p:nvCxnSpPr>
          <p:cNvPr id="56" name="Google Shape;56;p47"/>
          <p:cNvCxnSpPr/>
          <p:nvPr/>
        </p:nvCxnSpPr>
        <p:spPr>
          <a:xfrm>
            <a:off x="854112" y="0"/>
            <a:ext cx="0" cy="6858000"/>
          </a:xfrm>
          <a:prstGeom prst="straightConnector1">
            <a:avLst/>
          </a:prstGeom>
          <a:noFill/>
          <a:ln cap="flat" cmpd="sng" w="57150">
            <a:solidFill>
              <a:srgbClr val="F6D2A8"/>
            </a:solidFill>
            <a:prstDash val="solid"/>
            <a:round/>
            <a:headEnd len="sm" w="sm" type="none"/>
            <a:tailEnd len="sm" w="sm" type="none"/>
          </a:ln>
        </p:spPr>
      </p:cxnSp>
      <p:cxnSp>
        <p:nvCxnSpPr>
          <p:cNvPr id="57" name="Google Shape;57;p47"/>
          <p:cNvCxnSpPr/>
          <p:nvPr/>
        </p:nvCxnSpPr>
        <p:spPr>
          <a:xfrm>
            <a:off x="1726640" y="0"/>
            <a:ext cx="0" cy="6858000"/>
          </a:xfrm>
          <a:prstGeom prst="straightConnector1">
            <a:avLst/>
          </a:prstGeom>
          <a:noFill/>
          <a:ln cap="flat" cmpd="sng" w="28575">
            <a:solidFill>
              <a:srgbClr val="F6D2A8">
                <a:alpha val="81960"/>
              </a:srgbClr>
            </a:solidFill>
            <a:prstDash val="solid"/>
            <a:round/>
            <a:headEnd len="sm" w="sm" type="none"/>
            <a:tailEnd len="sm" w="sm" type="none"/>
          </a:ln>
        </p:spPr>
      </p:cxnSp>
      <p:cxnSp>
        <p:nvCxnSpPr>
          <p:cNvPr id="58" name="Google Shape;58;p47"/>
          <p:cNvCxnSpPr/>
          <p:nvPr/>
        </p:nvCxnSpPr>
        <p:spPr>
          <a:xfrm>
            <a:off x="1066800" y="0"/>
            <a:ext cx="0" cy="6858000"/>
          </a:xfrm>
          <a:prstGeom prst="straightConnector1">
            <a:avLst/>
          </a:prstGeom>
          <a:noFill/>
          <a:ln cap="flat" cmpd="sng" w="9525">
            <a:solidFill>
              <a:srgbClr val="F6D2A8"/>
            </a:solidFill>
            <a:prstDash val="solid"/>
            <a:round/>
            <a:headEnd len="sm" w="sm" type="none"/>
            <a:tailEnd len="sm" w="sm" type="none"/>
          </a:ln>
        </p:spPr>
      </p:cxnSp>
      <p:sp>
        <p:nvSpPr>
          <p:cNvPr id="59" name="Google Shape;59;p47"/>
          <p:cNvSpPr/>
          <p:nvPr/>
        </p:nvSpPr>
        <p:spPr>
          <a:xfrm>
            <a:off x="1219200" y="0"/>
            <a:ext cx="76200" cy="6858000"/>
          </a:xfrm>
          <a:prstGeom prst="rect">
            <a:avLst/>
          </a:prstGeom>
          <a:solidFill>
            <a:srgbClr val="F6D2A8">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0" name="Google Shape;60;p47"/>
          <p:cNvSpPr/>
          <p:nvPr/>
        </p:nvSpPr>
        <p:spPr>
          <a:xfrm>
            <a:off x="609600" y="3429000"/>
            <a:ext cx="1295400" cy="1295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1" name="Google Shape;61;p47"/>
          <p:cNvSpPr/>
          <p:nvPr/>
        </p:nvSpPr>
        <p:spPr>
          <a:xfrm>
            <a:off x="1324704" y="4866752"/>
            <a:ext cx="641424" cy="64142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2" name="Google Shape;62;p47"/>
          <p:cNvSpPr/>
          <p:nvPr/>
        </p:nvSpPr>
        <p:spPr>
          <a:xfrm>
            <a:off x="1091080" y="5500632"/>
            <a:ext cx="137160" cy="1371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3" name="Google Shape;63;p47"/>
          <p:cNvSpPr/>
          <p:nvPr/>
        </p:nvSpPr>
        <p:spPr>
          <a:xfrm>
            <a:off x="1664208" y="5791200"/>
            <a:ext cx="274320" cy="27432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64" name="Google Shape;64;p47"/>
          <p:cNvSpPr/>
          <p:nvPr/>
        </p:nvSpPr>
        <p:spPr>
          <a:xfrm>
            <a:off x="1879040" y="4479888"/>
            <a:ext cx="365760" cy="3657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65" name="Google Shape;65;p47"/>
          <p:cNvCxnSpPr/>
          <p:nvPr/>
        </p:nvCxnSpPr>
        <p:spPr>
          <a:xfrm>
            <a:off x="9097944" y="0"/>
            <a:ext cx="0" cy="6858000"/>
          </a:xfrm>
          <a:prstGeom prst="straightConnector1">
            <a:avLst/>
          </a:prstGeom>
          <a:noFill/>
          <a:ln cap="flat" cmpd="thickThin" w="57150">
            <a:solidFill>
              <a:srgbClr val="F6D2A8"/>
            </a:solidFill>
            <a:prstDash val="solid"/>
            <a:round/>
            <a:headEnd len="sm" w="sm" type="none"/>
            <a:tailEnd len="sm" w="sm" type="none"/>
          </a:ln>
        </p:spPr>
      </p:cxnSp>
      <p:sp>
        <p:nvSpPr>
          <p:cNvPr id="66" name="Google Shape;66;p47"/>
          <p:cNvSpPr txBox="1"/>
          <p:nvPr>
            <p:ph idx="12" type="sldNum"/>
          </p:nvPr>
        </p:nvSpPr>
        <p:spPr>
          <a:xfrm>
            <a:off x="1340616" y="4928702"/>
            <a:ext cx="609600" cy="517524"/>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48"/>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48"/>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8"/>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8"/>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
        <p:nvSpPr>
          <p:cNvPr id="72" name="Google Shape;72;p48"/>
          <p:cNvSpPr txBox="1"/>
          <p:nvPr>
            <p:ph idx="1" type="body"/>
          </p:nvPr>
        </p:nvSpPr>
        <p:spPr>
          <a:xfrm>
            <a:off x="457200" y="1600200"/>
            <a:ext cx="3657600" cy="45720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3" name="Google Shape;73;p48"/>
          <p:cNvSpPr txBox="1"/>
          <p:nvPr>
            <p:ph idx="2" type="body"/>
          </p:nvPr>
        </p:nvSpPr>
        <p:spPr>
          <a:xfrm>
            <a:off x="4270248" y="1600200"/>
            <a:ext cx="3657600" cy="45720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49"/>
          <p:cNvSpPr txBox="1"/>
          <p:nvPr>
            <p:ph type="title"/>
          </p:nvPr>
        </p:nvSpPr>
        <p:spPr>
          <a:xfrm>
            <a:off x="457200" y="273050"/>
            <a:ext cx="75438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30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9"/>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9"/>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9"/>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
        <p:nvSpPr>
          <p:cNvPr id="79" name="Google Shape;79;p49"/>
          <p:cNvSpPr txBox="1"/>
          <p:nvPr>
            <p:ph idx="1" type="body"/>
          </p:nvPr>
        </p:nvSpPr>
        <p:spPr>
          <a:xfrm>
            <a:off x="457200" y="2362200"/>
            <a:ext cx="3657600" cy="38862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0" name="Google Shape;80;p49"/>
          <p:cNvSpPr txBox="1"/>
          <p:nvPr>
            <p:ph idx="2" type="body"/>
          </p:nvPr>
        </p:nvSpPr>
        <p:spPr>
          <a:xfrm>
            <a:off x="4371975" y="2362200"/>
            <a:ext cx="3657600" cy="3886200"/>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1" name="Google Shape;81;p49"/>
          <p:cNvSpPr/>
          <p:nvPr>
            <p:ph idx="3" type="body"/>
          </p:nvPr>
        </p:nvSpPr>
        <p:spPr>
          <a:xfrm>
            <a:off x="457200" y="1569720"/>
            <a:ext cx="3657600" cy="658368"/>
          </a:xfrm>
          <a:prstGeom prst="roundRect">
            <a:avLst>
              <a:gd fmla="val 16667" name="adj"/>
            </a:avLst>
          </a:prstGeom>
          <a:solidFill>
            <a:schemeClr val="accent1"/>
          </a:solidFill>
          <a:ln>
            <a:noFill/>
          </a:ln>
        </p:spPr>
        <p:txBody>
          <a:bodyPr anchorCtr="0" anchor="ctr" bIns="45700" lIns="91425" spcFirstLastPara="1" rIns="91425" wrap="square" tIns="45700">
            <a:normAutofit/>
          </a:bodyPr>
          <a:lstStyle>
            <a:lvl1pPr indent="-228600" lvl="0" marL="457200" algn="l">
              <a:spcBef>
                <a:spcPts val="600"/>
              </a:spcBef>
              <a:spcAft>
                <a:spcPts val="0"/>
              </a:spcAft>
              <a:buSzPts val="1400"/>
              <a:buFont typeface="Century Schoolbook"/>
              <a:buNone/>
              <a:defRPr b="1" sz="2000">
                <a:solidFill>
                  <a:srgbClr val="FFFFFF"/>
                </a:solidFill>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2" name="Google Shape;82;p49"/>
          <p:cNvSpPr/>
          <p:nvPr>
            <p:ph idx="4" type="body"/>
          </p:nvPr>
        </p:nvSpPr>
        <p:spPr>
          <a:xfrm>
            <a:off x="4343400" y="1569720"/>
            <a:ext cx="3657600" cy="658368"/>
          </a:xfrm>
          <a:prstGeom prst="roundRect">
            <a:avLst>
              <a:gd fmla="val 16667" name="adj"/>
            </a:avLst>
          </a:prstGeom>
          <a:solidFill>
            <a:schemeClr val="accent1"/>
          </a:solidFill>
          <a:ln>
            <a:noFill/>
          </a:ln>
        </p:spPr>
        <p:txBody>
          <a:bodyPr anchorCtr="0" anchor="ctr" bIns="45700" lIns="91425" spcFirstLastPara="1" rIns="91425" wrap="square" tIns="45700">
            <a:normAutofit/>
          </a:bodyPr>
          <a:lstStyle>
            <a:lvl1pPr indent="-228600" lvl="0" marL="457200" algn="l">
              <a:spcBef>
                <a:spcPts val="600"/>
              </a:spcBef>
              <a:spcAft>
                <a:spcPts val="0"/>
              </a:spcAft>
              <a:buSzPts val="1400"/>
              <a:buFont typeface="Century Schoolbook"/>
              <a:buNone/>
              <a:defRPr b="1" sz="2000">
                <a:solidFill>
                  <a:srgbClr val="FFFFFF"/>
                </a:solidFill>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50"/>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50"/>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0"/>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
        <p:nvSpPr>
          <p:cNvPr id="87" name="Google Shape;87;p50"/>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51"/>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1"/>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1"/>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bg>
      <p:bgPr>
        <a:solidFill>
          <a:schemeClr val="lt1"/>
        </a:solidFill>
      </p:bgPr>
    </p:bg>
    <p:spTree>
      <p:nvGrpSpPr>
        <p:cNvPr id="92" name="Shape 92"/>
        <p:cNvGrpSpPr/>
        <p:nvPr/>
      </p:nvGrpSpPr>
      <p:grpSpPr>
        <a:xfrm>
          <a:off x="0" y="0"/>
          <a:ext cx="0" cy="0"/>
          <a:chOff x="0" y="0"/>
          <a:chExt cx="0" cy="0"/>
        </a:xfrm>
      </p:grpSpPr>
      <p:cxnSp>
        <p:nvCxnSpPr>
          <p:cNvPr id="93" name="Google Shape;93;p52"/>
          <p:cNvCxnSpPr/>
          <p:nvPr/>
        </p:nvCxnSpPr>
        <p:spPr>
          <a:xfrm>
            <a:off x="8763000" y="0"/>
            <a:ext cx="0" cy="6858000"/>
          </a:xfrm>
          <a:prstGeom prst="straightConnector1">
            <a:avLst/>
          </a:prstGeom>
          <a:noFill/>
          <a:ln cap="flat" cmpd="sng" w="38100">
            <a:solidFill>
              <a:srgbClr val="F6D2A8">
                <a:alpha val="92941"/>
              </a:srgbClr>
            </a:solidFill>
            <a:prstDash val="solid"/>
            <a:round/>
            <a:headEnd len="sm" w="sm" type="none"/>
            <a:tailEnd len="sm" w="sm" type="none"/>
          </a:ln>
        </p:spPr>
      </p:cxnSp>
      <p:sp>
        <p:nvSpPr>
          <p:cNvPr id="94" name="Google Shape;94;p52"/>
          <p:cNvSpPr txBox="1"/>
          <p:nvPr>
            <p:ph type="title"/>
          </p:nvPr>
        </p:nvSpPr>
        <p:spPr>
          <a:xfrm rot="5400000">
            <a:off x="3371850" y="3200400"/>
            <a:ext cx="6309360" cy="457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000"/>
              <a:buFont typeface="Century Schoolbook"/>
              <a:buNone/>
              <a:defRPr b="1" sz="2000" cap="small"/>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52"/>
          <p:cNvSpPr txBox="1"/>
          <p:nvPr>
            <p:ph idx="1" type="body"/>
          </p:nvPr>
        </p:nvSpPr>
        <p:spPr>
          <a:xfrm>
            <a:off x="6812280" y="274320"/>
            <a:ext cx="1527048" cy="498348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840"/>
              <a:buNone/>
              <a:defRPr sz="1200"/>
            </a:lvl1pPr>
            <a:lvl2pPr indent="-228600" lvl="1" marL="914400" algn="l">
              <a:spcBef>
                <a:spcPts val="1000"/>
              </a:spcBef>
              <a:spcAft>
                <a:spcPts val="0"/>
              </a:spcAft>
              <a:buSzPts val="960"/>
              <a:buNone/>
              <a:defRPr sz="1200"/>
            </a:lvl2pPr>
            <a:lvl3pPr indent="-228600" lvl="2" marL="1371600" algn="l">
              <a:spcBef>
                <a:spcPts val="200"/>
              </a:spcBef>
              <a:spcAft>
                <a:spcPts val="0"/>
              </a:spcAft>
              <a:buSzPts val="600"/>
              <a:buNone/>
              <a:defRPr sz="1000"/>
            </a:lvl3pPr>
            <a:lvl4pPr indent="-228600" lvl="3" marL="1828800" algn="l">
              <a:spcBef>
                <a:spcPts val="180"/>
              </a:spcBef>
              <a:spcAft>
                <a:spcPts val="0"/>
              </a:spcAft>
              <a:buSzPts val="540"/>
              <a:buNone/>
              <a:defRPr sz="900"/>
            </a:lvl4pPr>
            <a:lvl5pPr indent="-228600" lvl="4" marL="2286000" algn="l">
              <a:spcBef>
                <a:spcPts val="180"/>
              </a:spcBef>
              <a:spcAft>
                <a:spcPts val="0"/>
              </a:spcAft>
              <a:buSzPts val="612"/>
              <a:buNone/>
              <a:defRPr sz="900"/>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cxnSp>
        <p:nvCxnSpPr>
          <p:cNvPr id="96" name="Google Shape;96;p52"/>
          <p:cNvCxnSpPr/>
          <p:nvPr/>
        </p:nvCxnSpPr>
        <p:spPr>
          <a:xfrm>
            <a:off x="6248400" y="0"/>
            <a:ext cx="0" cy="6858000"/>
          </a:xfrm>
          <a:prstGeom prst="straightConnector1">
            <a:avLst/>
          </a:prstGeom>
          <a:noFill/>
          <a:ln cap="flat" cmpd="sng" w="38100">
            <a:solidFill>
              <a:srgbClr val="F6D2A8"/>
            </a:solidFill>
            <a:prstDash val="solid"/>
            <a:round/>
            <a:headEnd len="sm" w="sm" type="none"/>
            <a:tailEnd len="sm" w="sm" type="none"/>
          </a:ln>
        </p:spPr>
      </p:cxnSp>
      <p:cxnSp>
        <p:nvCxnSpPr>
          <p:cNvPr id="97" name="Google Shape;97;p52"/>
          <p:cNvCxnSpPr/>
          <p:nvPr/>
        </p:nvCxnSpPr>
        <p:spPr>
          <a:xfrm>
            <a:off x="6192296" y="0"/>
            <a:ext cx="0" cy="6858000"/>
          </a:xfrm>
          <a:prstGeom prst="straightConnector1">
            <a:avLst/>
          </a:prstGeom>
          <a:noFill/>
          <a:ln cap="flat" cmpd="sng" w="12700">
            <a:solidFill>
              <a:schemeClr val="accent1"/>
            </a:solidFill>
            <a:prstDash val="solid"/>
            <a:round/>
            <a:headEnd len="sm" w="sm" type="none"/>
            <a:tailEnd len="sm" w="sm" type="none"/>
          </a:ln>
        </p:spPr>
      </p:cxnSp>
      <p:cxnSp>
        <p:nvCxnSpPr>
          <p:cNvPr id="98" name="Google Shape;98;p52"/>
          <p:cNvCxnSpPr/>
          <p:nvPr/>
        </p:nvCxnSpPr>
        <p:spPr>
          <a:xfrm>
            <a:off x="8991600" y="0"/>
            <a:ext cx="0" cy="6858000"/>
          </a:xfrm>
          <a:prstGeom prst="straightConnector1">
            <a:avLst/>
          </a:prstGeom>
          <a:noFill/>
          <a:ln cap="flat" cmpd="sng" w="19050">
            <a:solidFill>
              <a:schemeClr val="accent1"/>
            </a:solidFill>
            <a:prstDash val="solid"/>
            <a:round/>
            <a:headEnd len="sm" w="sm" type="none"/>
            <a:tailEnd len="sm" w="sm" type="none"/>
          </a:ln>
        </p:spPr>
      </p:cxnSp>
      <p:sp>
        <p:nvSpPr>
          <p:cNvPr id="99" name="Google Shape;99;p52"/>
          <p:cNvSpPr/>
          <p:nvPr/>
        </p:nvSpPr>
        <p:spPr>
          <a:xfrm>
            <a:off x="8839200" y="0"/>
            <a:ext cx="304800" cy="6858000"/>
          </a:xfrm>
          <a:prstGeom prst="rect">
            <a:avLst/>
          </a:prstGeom>
          <a:solidFill>
            <a:srgbClr val="F6D2A8">
              <a:alpha val="8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100" name="Google Shape;100;p52"/>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sp>
        <p:nvSpPr>
          <p:cNvPr id="101" name="Google Shape;101;p52"/>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02" name="Google Shape;102;p52"/>
          <p:cNvSpPr txBox="1"/>
          <p:nvPr>
            <p:ph idx="2" type="body"/>
          </p:nvPr>
        </p:nvSpPr>
        <p:spPr>
          <a:xfrm>
            <a:off x="304800" y="274320"/>
            <a:ext cx="5638800" cy="6327648"/>
          </a:xfrm>
          <a:prstGeom prst="rect">
            <a:avLst/>
          </a:prstGeom>
          <a:noFill/>
          <a:ln>
            <a:noFill/>
          </a:ln>
        </p:spPr>
        <p:txBody>
          <a:bodyPr anchorCtr="0" anchor="t" bIns="45700" lIns="91425" spcFirstLastPara="1" rIns="91425" wrap="square" tIns="45700">
            <a:normAutofit/>
          </a:bodyPr>
          <a:lstStyle>
            <a:lvl1pPr indent="-308610" lvl="0" marL="457200" algn="l">
              <a:spcBef>
                <a:spcPts val="600"/>
              </a:spcBef>
              <a:spcAft>
                <a:spcPts val="0"/>
              </a:spcAft>
              <a:buSzPts val="1260"/>
              <a:buChar char="🞆"/>
              <a:defRPr/>
            </a:lvl1pPr>
            <a:lvl2pPr indent="-320040" lvl="1" marL="914400" algn="l">
              <a:spcBef>
                <a:spcPts val="360"/>
              </a:spcBef>
              <a:spcAft>
                <a:spcPts val="0"/>
              </a:spcAft>
              <a:buSzPts val="1440"/>
              <a:buChar char="⚫"/>
              <a:defRPr/>
            </a:lvl2pPr>
            <a:lvl3pPr indent="-297180" lvl="2" marL="1371600" algn="l">
              <a:spcBef>
                <a:spcPts val="360"/>
              </a:spcBef>
              <a:spcAft>
                <a:spcPts val="0"/>
              </a:spcAft>
              <a:buSzPts val="1080"/>
              <a:buChar char="🞆"/>
              <a:defRPr/>
            </a:lvl3pPr>
            <a:lvl4pPr indent="-297180" lvl="3" marL="1828800" algn="l">
              <a:spcBef>
                <a:spcPts val="360"/>
              </a:spcBef>
              <a:spcAft>
                <a:spcPts val="0"/>
              </a:spcAft>
              <a:buSzPts val="1080"/>
              <a:buChar char="🞆"/>
              <a:defRPr/>
            </a:lvl4pPr>
            <a:lvl5pPr indent="-306323" lvl="4" marL="2286000" algn="l">
              <a:spcBef>
                <a:spcPts val="360"/>
              </a:spcBef>
              <a:spcAft>
                <a:spcPts val="0"/>
              </a:spcAft>
              <a:buSzPts val="1224"/>
              <a:buChar char="⚫"/>
              <a:defRPr/>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3" name="Google Shape;103;p52"/>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52"/>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
        <p:nvSpPr>
          <p:cNvPr id="105" name="Google Shape;105;p52"/>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6" name="Shape 106"/>
        <p:cNvGrpSpPr/>
        <p:nvPr/>
      </p:nvGrpSpPr>
      <p:grpSpPr>
        <a:xfrm>
          <a:off x="0" y="0"/>
          <a:ext cx="0" cy="0"/>
          <a:chOff x="0" y="0"/>
          <a:chExt cx="0" cy="0"/>
        </a:xfrm>
      </p:grpSpPr>
      <p:cxnSp>
        <p:nvCxnSpPr>
          <p:cNvPr id="107" name="Google Shape;107;p53"/>
          <p:cNvCxnSpPr/>
          <p:nvPr/>
        </p:nvCxnSpPr>
        <p:spPr>
          <a:xfrm>
            <a:off x="8763000" y="0"/>
            <a:ext cx="0" cy="6858000"/>
          </a:xfrm>
          <a:prstGeom prst="straightConnector1">
            <a:avLst/>
          </a:prstGeom>
          <a:noFill/>
          <a:ln cap="flat" cmpd="sng" w="38100">
            <a:solidFill>
              <a:srgbClr val="F6D2A8"/>
            </a:solidFill>
            <a:prstDash val="solid"/>
            <a:round/>
            <a:headEnd len="sm" w="sm" type="none"/>
            <a:tailEnd len="sm" w="sm" type="none"/>
          </a:ln>
        </p:spPr>
      </p:cxnSp>
      <p:sp>
        <p:nvSpPr>
          <p:cNvPr id="108" name="Google Shape;108;p53"/>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sp>
        <p:nvSpPr>
          <p:cNvPr id="109" name="Google Shape;109;p53"/>
          <p:cNvSpPr txBox="1"/>
          <p:nvPr>
            <p:ph type="title"/>
          </p:nvPr>
        </p:nvSpPr>
        <p:spPr>
          <a:xfrm rot="5400000">
            <a:off x="3350133" y="3200400"/>
            <a:ext cx="6309360" cy="457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2"/>
              </a:buClr>
              <a:buSzPts val="2000"/>
              <a:buFont typeface="Century Schoolbook"/>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53"/>
          <p:cNvSpPr/>
          <p:nvPr>
            <p:ph idx="2" type="pic"/>
          </p:nvPr>
        </p:nvSpPr>
        <p:spPr>
          <a:xfrm>
            <a:off x="0" y="0"/>
            <a:ext cx="6172200" cy="6858000"/>
          </a:xfrm>
          <a:prstGeom prst="rect">
            <a:avLst/>
          </a:prstGeom>
          <a:solidFill>
            <a:schemeClr val="lt2"/>
          </a:solidFill>
          <a:ln>
            <a:noFill/>
          </a:ln>
        </p:spPr>
      </p:sp>
      <p:sp>
        <p:nvSpPr>
          <p:cNvPr id="111" name="Google Shape;111;p53"/>
          <p:cNvSpPr txBox="1"/>
          <p:nvPr>
            <p:ph idx="1" type="body"/>
          </p:nvPr>
        </p:nvSpPr>
        <p:spPr>
          <a:xfrm>
            <a:off x="6765798" y="264795"/>
            <a:ext cx="1524000" cy="4956048"/>
          </a:xfrm>
          <a:prstGeom prst="rect">
            <a:avLst/>
          </a:prstGeom>
          <a:noFill/>
          <a:ln>
            <a:noFill/>
          </a:ln>
        </p:spPr>
        <p:txBody>
          <a:bodyPr anchorCtr="0" anchor="t" bIns="45700" lIns="91425" spcFirstLastPara="1" rIns="91425" wrap="square" tIns="45700">
            <a:normAutofit/>
          </a:bodyPr>
          <a:lstStyle>
            <a:lvl1pPr indent="-228600" lvl="0" marL="457200" algn="l">
              <a:spcBef>
                <a:spcPts val="100"/>
              </a:spcBef>
              <a:spcAft>
                <a:spcPts val="0"/>
              </a:spcAft>
              <a:buSzPts val="840"/>
              <a:buFont typeface="Century Schoolbook"/>
              <a:buNone/>
              <a:defRPr sz="1200"/>
            </a:lvl1pPr>
            <a:lvl2pPr indent="-289560" lvl="1" marL="914400" algn="l">
              <a:spcBef>
                <a:spcPts val="400"/>
              </a:spcBef>
              <a:spcAft>
                <a:spcPts val="0"/>
              </a:spcAft>
              <a:buSzPts val="960"/>
              <a:buChar char="⚫"/>
              <a:defRPr sz="1200"/>
            </a:lvl2pPr>
            <a:lvl3pPr indent="-266700" lvl="2" marL="1371600" algn="l">
              <a:spcBef>
                <a:spcPts val="200"/>
              </a:spcBef>
              <a:spcAft>
                <a:spcPts val="0"/>
              </a:spcAft>
              <a:buSzPts val="600"/>
              <a:buChar char="🞆"/>
              <a:defRPr sz="1000"/>
            </a:lvl3pPr>
            <a:lvl4pPr indent="-262889" lvl="3" marL="1828800" algn="l">
              <a:spcBef>
                <a:spcPts val="180"/>
              </a:spcBef>
              <a:spcAft>
                <a:spcPts val="0"/>
              </a:spcAft>
              <a:buSzPts val="540"/>
              <a:buChar char="🞆"/>
              <a:defRPr sz="900"/>
            </a:lvl4pPr>
            <a:lvl5pPr indent="-267461" lvl="4" marL="2286000" algn="l">
              <a:spcBef>
                <a:spcPts val="180"/>
              </a:spcBef>
              <a:spcAft>
                <a:spcPts val="0"/>
              </a:spcAft>
              <a:buSzPts val="612"/>
              <a:buChar char="⚫"/>
              <a:defRPr sz="900"/>
            </a:lvl5pPr>
            <a:lvl6pPr indent="-342900" lvl="5" marL="2743200" algn="l">
              <a:spcBef>
                <a:spcPts val="360"/>
              </a:spcBef>
              <a:spcAft>
                <a:spcPts val="0"/>
              </a:spcAft>
              <a:buSzPts val="1800"/>
              <a:buChar char="•"/>
              <a:defRPr/>
            </a:lvl6pPr>
            <a:lvl7pPr indent="-297179" lvl="6" marL="3200400" algn="l">
              <a:spcBef>
                <a:spcPts val="360"/>
              </a:spcBef>
              <a:spcAft>
                <a:spcPts val="0"/>
              </a:spcAft>
              <a:buSzPts val="108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cxnSp>
        <p:nvCxnSpPr>
          <p:cNvPr id="112" name="Google Shape;112;p53"/>
          <p:cNvCxnSpPr/>
          <p:nvPr/>
        </p:nvCxnSpPr>
        <p:spPr>
          <a:xfrm>
            <a:off x="8991600" y="0"/>
            <a:ext cx="0" cy="6858000"/>
          </a:xfrm>
          <a:prstGeom prst="straightConnector1">
            <a:avLst/>
          </a:prstGeom>
          <a:noFill/>
          <a:ln cap="flat" cmpd="sng" w="9525">
            <a:solidFill>
              <a:schemeClr val="dk1"/>
            </a:solidFill>
            <a:prstDash val="solid"/>
            <a:round/>
            <a:headEnd len="sm" w="sm" type="none"/>
            <a:tailEnd len="sm" w="sm" type="none"/>
          </a:ln>
        </p:spPr>
      </p:cxnSp>
      <p:sp>
        <p:nvSpPr>
          <p:cNvPr id="113" name="Google Shape;113;p53"/>
          <p:cNvSpPr/>
          <p:nvPr/>
        </p:nvSpPr>
        <p:spPr>
          <a:xfrm>
            <a:off x="8839200" y="0"/>
            <a:ext cx="304800" cy="6858000"/>
          </a:xfrm>
          <a:prstGeom prst="rect">
            <a:avLst/>
          </a:prstGeom>
          <a:solidFill>
            <a:srgbClr val="F6D2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Schoolbook"/>
              <a:ea typeface="Century Schoolbook"/>
              <a:cs typeface="Century Schoolbook"/>
              <a:sym typeface="Century Schoolbook"/>
            </a:endParaRPr>
          </a:p>
        </p:txBody>
      </p:sp>
      <p:cxnSp>
        <p:nvCxnSpPr>
          <p:cNvPr id="114" name="Google Shape;114;p53"/>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cxnSp>
        <p:nvCxnSpPr>
          <p:cNvPr id="115" name="Google Shape;115;p53"/>
          <p:cNvCxnSpPr/>
          <p:nvPr/>
        </p:nvCxnSpPr>
        <p:spPr>
          <a:xfrm>
            <a:off x="6248400" y="0"/>
            <a:ext cx="0" cy="6858000"/>
          </a:xfrm>
          <a:prstGeom prst="straightConnector1">
            <a:avLst/>
          </a:prstGeom>
          <a:noFill/>
          <a:ln cap="flat" cmpd="sng" w="38100">
            <a:solidFill>
              <a:srgbClr val="F6D2A8"/>
            </a:solidFill>
            <a:prstDash val="solid"/>
            <a:round/>
            <a:headEnd len="sm" w="sm" type="none"/>
            <a:tailEnd len="sm" w="sm" type="none"/>
          </a:ln>
        </p:spPr>
      </p:cxnSp>
      <p:cxnSp>
        <p:nvCxnSpPr>
          <p:cNvPr id="116" name="Google Shape;116;p53"/>
          <p:cNvCxnSpPr/>
          <p:nvPr/>
        </p:nvCxnSpPr>
        <p:spPr>
          <a:xfrm>
            <a:off x="6192296" y="0"/>
            <a:ext cx="0" cy="6858000"/>
          </a:xfrm>
          <a:prstGeom prst="straightConnector1">
            <a:avLst/>
          </a:prstGeom>
          <a:noFill/>
          <a:ln cap="flat" cmpd="sng" w="12700">
            <a:solidFill>
              <a:schemeClr val="accent1"/>
            </a:solidFill>
            <a:prstDash val="solid"/>
            <a:round/>
            <a:headEnd len="sm" w="sm" type="none"/>
            <a:tailEnd len="sm" w="sm" type="none"/>
          </a:ln>
        </p:spPr>
      </p:cxnSp>
      <p:sp>
        <p:nvSpPr>
          <p:cNvPr id="117" name="Google Shape;117;p53"/>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3"/>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MX"/>
              <a:t>‹#›</a:t>
            </a:fld>
            <a:endParaRPr/>
          </a:p>
        </p:txBody>
      </p:sp>
      <p:sp>
        <p:nvSpPr>
          <p:cNvPr id="119" name="Google Shape;119;p53"/>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cxnSp>
        <p:nvCxnSpPr>
          <p:cNvPr id="6" name="Google Shape;6;p44"/>
          <p:cNvCxnSpPr/>
          <p:nvPr/>
        </p:nvCxnSpPr>
        <p:spPr>
          <a:xfrm>
            <a:off x="8763000" y="0"/>
            <a:ext cx="0" cy="6858000"/>
          </a:xfrm>
          <a:prstGeom prst="straightConnector1">
            <a:avLst/>
          </a:prstGeom>
          <a:noFill/>
          <a:ln cap="flat" cmpd="sng" w="38100">
            <a:solidFill>
              <a:srgbClr val="F6D2A8">
                <a:alpha val="92941"/>
              </a:srgbClr>
            </a:solidFill>
            <a:prstDash val="solid"/>
            <a:round/>
            <a:headEnd len="sm" w="sm" type="none"/>
            <a:tailEnd len="sm" w="sm" type="none"/>
          </a:ln>
        </p:spPr>
      </p:cxnSp>
      <p:sp>
        <p:nvSpPr>
          <p:cNvPr id="7" name="Google Shape;7;p44"/>
          <p:cNvSpPr txBox="1"/>
          <p:nvPr>
            <p:ph type="title"/>
          </p:nvPr>
        </p:nvSpPr>
        <p:spPr>
          <a:xfrm>
            <a:off x="457200" y="274638"/>
            <a:ext cx="7467600" cy="11430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2"/>
              </a:buClr>
              <a:buSzPts val="3000"/>
              <a:buFont typeface="Century Schoolbook"/>
              <a:buNone/>
              <a:defRPr b="0" i="0" sz="3000" u="none" cap="small" strike="noStrike">
                <a:solidFill>
                  <a:schemeClr val="dk2"/>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44"/>
          <p:cNvSpPr txBox="1"/>
          <p:nvPr>
            <p:ph idx="1" type="body"/>
          </p:nvPr>
        </p:nvSpPr>
        <p:spPr>
          <a:xfrm>
            <a:off x="457200" y="1600200"/>
            <a:ext cx="7467600" cy="4873752"/>
          </a:xfrm>
          <a:prstGeom prst="rect">
            <a:avLst/>
          </a:prstGeom>
          <a:noFill/>
          <a:ln>
            <a:noFill/>
          </a:ln>
        </p:spPr>
        <p:txBody>
          <a:bodyPr anchorCtr="0" anchor="t" bIns="45700" lIns="91425" spcFirstLastPara="1" rIns="91425" wrap="square" tIns="45700">
            <a:normAutofit/>
          </a:bodyPr>
          <a:lstStyle>
            <a:lvl1pPr indent="-335280" lvl="0" marL="457200" marR="0" rtl="0" algn="l">
              <a:spcBef>
                <a:spcPts val="600"/>
              </a:spcBef>
              <a:spcAft>
                <a:spcPts val="0"/>
              </a:spcAft>
              <a:buClr>
                <a:schemeClr val="accent1"/>
              </a:buClr>
              <a:buSzPts val="1680"/>
              <a:buFont typeface="Noto Sans Symbols"/>
              <a:buChar char="🞆"/>
              <a:defRPr b="0" i="0" sz="2400" u="none" cap="none" strike="noStrike">
                <a:solidFill>
                  <a:schemeClr val="dk1"/>
                </a:solidFill>
                <a:latin typeface="Century Schoolbook"/>
                <a:ea typeface="Century Schoolbook"/>
                <a:cs typeface="Century Schoolbook"/>
                <a:sym typeface="Century Schoolbook"/>
              </a:defRPr>
            </a:lvl1pPr>
            <a:lvl2pPr indent="-335280" lvl="1" marL="914400" marR="0" rtl="0" algn="l">
              <a:spcBef>
                <a:spcPts val="420"/>
              </a:spcBef>
              <a:spcAft>
                <a:spcPts val="0"/>
              </a:spcAft>
              <a:buClr>
                <a:schemeClr val="accent1"/>
              </a:buClr>
              <a:buSzPts val="1680"/>
              <a:buFont typeface="Noto Sans Symbols"/>
              <a:buChar char="⚫"/>
              <a:defRPr b="0" i="0" sz="2100" u="none" cap="none" strike="noStrike">
                <a:solidFill>
                  <a:schemeClr val="dk1"/>
                </a:solidFill>
                <a:latin typeface="Century Schoolbook"/>
                <a:ea typeface="Century Schoolbook"/>
                <a:cs typeface="Century Schoolbook"/>
                <a:sym typeface="Century Schoolbook"/>
              </a:defRPr>
            </a:lvl2pPr>
            <a:lvl3pPr indent="-297180" lvl="2" marL="1371600" marR="0" rtl="0" algn="l">
              <a:spcBef>
                <a:spcPts val="360"/>
              </a:spcBef>
              <a:spcAft>
                <a:spcPts val="0"/>
              </a:spcAft>
              <a:buClr>
                <a:srgbClr val="D29700"/>
              </a:buClr>
              <a:buSzPts val="1080"/>
              <a:buFont typeface="Noto Sans Symbols"/>
              <a:buChar char="🞆"/>
              <a:defRPr b="0" i="0" sz="1800" u="none" cap="none" strike="noStrike">
                <a:solidFill>
                  <a:schemeClr val="dk1"/>
                </a:solidFill>
                <a:latin typeface="Century Schoolbook"/>
                <a:ea typeface="Century Schoolbook"/>
                <a:cs typeface="Century Schoolbook"/>
                <a:sym typeface="Century Schoolbook"/>
              </a:defRPr>
            </a:lvl3pPr>
            <a:lvl4pPr indent="-297180" lvl="3" marL="1828800" marR="0" rtl="0" algn="l">
              <a:spcBef>
                <a:spcPts val="360"/>
              </a:spcBef>
              <a:spcAft>
                <a:spcPts val="0"/>
              </a:spcAft>
              <a:buClr>
                <a:srgbClr val="F6D2A8"/>
              </a:buClr>
              <a:buSzPts val="1080"/>
              <a:buFont typeface="Noto Sans Symbols"/>
              <a:buChar char="🞆"/>
              <a:defRPr b="0" i="0" sz="1800" u="none" cap="none" strike="noStrike">
                <a:solidFill>
                  <a:schemeClr val="dk1"/>
                </a:solidFill>
                <a:latin typeface="Century Schoolbook"/>
                <a:ea typeface="Century Schoolbook"/>
                <a:cs typeface="Century Schoolbook"/>
                <a:sym typeface="Century Schoolbook"/>
              </a:defRPr>
            </a:lvl4pPr>
            <a:lvl5pPr indent="-297688" lvl="4" marL="2286000" marR="0" rtl="0" algn="l">
              <a:spcBef>
                <a:spcPts val="320"/>
              </a:spcBef>
              <a:spcAft>
                <a:spcPts val="0"/>
              </a:spcAft>
              <a:buClr>
                <a:srgbClr val="B5D6E2"/>
              </a:buClr>
              <a:buSzPts val="1088"/>
              <a:buFont typeface="Noto Sans Symbols"/>
              <a:buChar char="⚫"/>
              <a:defRPr b="0" i="0" sz="1600" u="none" cap="none" strike="noStrike">
                <a:solidFill>
                  <a:schemeClr val="dk1"/>
                </a:solidFill>
                <a:latin typeface="Century Schoolbook"/>
                <a:ea typeface="Century Schoolbook"/>
                <a:cs typeface="Century Schoolbook"/>
                <a:sym typeface="Century Schoolbook"/>
              </a:defRPr>
            </a:lvl5pPr>
            <a:lvl6pPr indent="-330200" lvl="5" marL="2743200" marR="0" rtl="0" algn="l">
              <a:spcBef>
                <a:spcPts val="320"/>
              </a:spcBef>
              <a:spcAft>
                <a:spcPts val="0"/>
              </a:spcAft>
              <a:buClr>
                <a:schemeClr val="accent1"/>
              </a:buClr>
              <a:buSzPts val="1600"/>
              <a:buFont typeface="Century Schoolbook"/>
              <a:buChar char="•"/>
              <a:defRPr b="0" i="0" sz="1600" u="none" cap="none" strike="noStrike">
                <a:solidFill>
                  <a:schemeClr val="dk2"/>
                </a:solidFill>
                <a:latin typeface="Century Schoolbook"/>
                <a:ea typeface="Century Schoolbook"/>
                <a:cs typeface="Century Schoolbook"/>
                <a:sym typeface="Century Schoolbook"/>
              </a:defRPr>
            </a:lvl6pPr>
            <a:lvl7pPr indent="-281939" lvl="6" marL="3200400" marR="0" rtl="0" algn="l">
              <a:spcBef>
                <a:spcPts val="280"/>
              </a:spcBef>
              <a:spcAft>
                <a:spcPts val="0"/>
              </a:spcAft>
              <a:buClr>
                <a:srgbClr val="F6D2A8"/>
              </a:buClr>
              <a:buSzPts val="840"/>
              <a:buFont typeface="Noto Sans Symbols"/>
              <a:buChar char="⚪"/>
              <a:defRPr b="0" i="0" sz="1400" u="none" cap="none" strike="noStrike">
                <a:solidFill>
                  <a:schemeClr val="dk2"/>
                </a:solidFill>
                <a:latin typeface="Century Schoolbook"/>
                <a:ea typeface="Century Schoolbook"/>
                <a:cs typeface="Century Schoolbook"/>
                <a:sym typeface="Century Schoolbook"/>
              </a:defRPr>
            </a:lvl7pPr>
            <a:lvl8pPr indent="-317500" lvl="7" marL="3657600" marR="0" rtl="0" algn="l">
              <a:spcBef>
                <a:spcPts val="280"/>
              </a:spcBef>
              <a:spcAft>
                <a:spcPts val="0"/>
              </a:spcAft>
              <a:buClr>
                <a:schemeClr val="accent2"/>
              </a:buClr>
              <a:buSzPts val="1400"/>
              <a:buFont typeface="Century Schoolbook"/>
              <a:buChar char="•"/>
              <a:defRPr b="0" i="0" sz="1400" u="none" cap="small" strike="noStrike">
                <a:solidFill>
                  <a:schemeClr val="dk2"/>
                </a:solidFill>
                <a:latin typeface="Century Schoolbook"/>
                <a:ea typeface="Century Schoolbook"/>
                <a:cs typeface="Century Schoolbook"/>
                <a:sym typeface="Century Schoolbook"/>
              </a:defRPr>
            </a:lvl8pPr>
            <a:lvl9pPr indent="-317500" lvl="8" marL="4114800" marR="0" rtl="0" algn="l">
              <a:spcBef>
                <a:spcPts val="280"/>
              </a:spcBef>
              <a:spcAft>
                <a:spcPts val="0"/>
              </a:spcAft>
              <a:buClr>
                <a:srgbClr val="D29700"/>
              </a:buClr>
              <a:buSzPts val="1400"/>
              <a:buFont typeface="Century Schoolbook"/>
              <a:buChar char="•"/>
              <a:defRPr b="0" i="0" sz="1400" u="none" cap="none" strike="noStrike">
                <a:solidFill>
                  <a:schemeClr val="dk2"/>
                </a:solidFill>
                <a:latin typeface="Century Schoolbook"/>
                <a:ea typeface="Century Schoolbook"/>
                <a:cs typeface="Century Schoolbook"/>
                <a:sym typeface="Century Schoolbook"/>
              </a:defRPr>
            </a:lvl9pPr>
          </a:lstStyle>
          <a:p/>
        </p:txBody>
      </p:sp>
      <p:sp>
        <p:nvSpPr>
          <p:cNvPr id="9" name="Google Shape;9;p44"/>
          <p:cNvSpPr txBox="1"/>
          <p:nvPr>
            <p:ph idx="10" type="dt"/>
          </p:nvPr>
        </p:nvSpPr>
        <p:spPr>
          <a:xfrm rot="5400000">
            <a:off x="7589520" y="1081851"/>
            <a:ext cx="201168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sp>
        <p:nvSpPr>
          <p:cNvPr id="10" name="Google Shape;10;p44"/>
          <p:cNvSpPr txBox="1"/>
          <p:nvPr>
            <p:ph idx="11" type="ftr"/>
          </p:nvPr>
        </p:nvSpPr>
        <p:spPr>
          <a:xfrm rot="5400000">
            <a:off x="6990186" y="3737240"/>
            <a:ext cx="3200400" cy="36576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6pPr>
            <a:lvl7pPr lvl="6"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7pPr>
            <a:lvl8pPr lvl="7"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8pPr>
            <a:lvl9pPr lvl="8" marR="0" rtl="0" algn="l">
              <a:spcBef>
                <a:spcPts val="0"/>
              </a:spcBef>
              <a:spcAft>
                <a:spcPts val="0"/>
              </a:spcAft>
              <a:buSzPts val="1400"/>
              <a:buNone/>
              <a:defRPr b="0" i="0" sz="1800" u="none" cap="none" strike="noStrike">
                <a:solidFill>
                  <a:schemeClr val="dk1"/>
                </a:solidFill>
                <a:latin typeface="Century Schoolbook"/>
                <a:ea typeface="Century Schoolbook"/>
                <a:cs typeface="Century Schoolbook"/>
                <a:sym typeface="Century Schoolbook"/>
              </a:defRPr>
            </a:lvl9pPr>
          </a:lstStyle>
          <a:p/>
        </p:txBody>
      </p:sp>
      <p:cxnSp>
        <p:nvCxnSpPr>
          <p:cNvPr id="11" name="Google Shape;11;p44"/>
          <p:cNvCxnSpPr/>
          <p:nvPr/>
        </p:nvCxnSpPr>
        <p:spPr>
          <a:xfrm>
            <a:off x="76200" y="0"/>
            <a:ext cx="0" cy="6858000"/>
          </a:xfrm>
          <a:prstGeom prst="straightConnector1">
            <a:avLst/>
          </a:prstGeom>
          <a:noFill/>
          <a:ln cap="flat" cmpd="thickThin" w="57150">
            <a:solidFill>
              <a:srgbClr val="F6D2A8"/>
            </a:solidFill>
            <a:prstDash val="solid"/>
            <a:round/>
            <a:headEnd len="sm" w="sm" type="none"/>
            <a:tailEnd len="sm" w="sm" type="none"/>
          </a:ln>
        </p:spPr>
      </p:cxnSp>
      <p:cxnSp>
        <p:nvCxnSpPr>
          <p:cNvPr id="12" name="Google Shape;12;p44"/>
          <p:cNvCxnSpPr/>
          <p:nvPr/>
        </p:nvCxnSpPr>
        <p:spPr>
          <a:xfrm>
            <a:off x="8991600" y="0"/>
            <a:ext cx="0" cy="6858000"/>
          </a:xfrm>
          <a:prstGeom prst="straightConnector1">
            <a:avLst/>
          </a:prstGeom>
          <a:noFill/>
          <a:ln cap="flat" cmpd="sng" w="19050">
            <a:solidFill>
              <a:schemeClr val="accent1"/>
            </a:solidFill>
            <a:prstDash val="solid"/>
            <a:round/>
            <a:headEnd len="sm" w="sm" type="none"/>
            <a:tailEnd len="sm" w="sm" type="none"/>
          </a:ln>
        </p:spPr>
      </p:cxnSp>
      <p:sp>
        <p:nvSpPr>
          <p:cNvPr id="13" name="Google Shape;13;p44"/>
          <p:cNvSpPr/>
          <p:nvPr/>
        </p:nvSpPr>
        <p:spPr>
          <a:xfrm>
            <a:off x="8839200" y="0"/>
            <a:ext cx="304800" cy="6858000"/>
          </a:xfrm>
          <a:prstGeom prst="rect">
            <a:avLst/>
          </a:prstGeom>
          <a:solidFill>
            <a:srgbClr val="F6D2A8">
              <a:alpha val="8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cxnSp>
        <p:nvCxnSpPr>
          <p:cNvPr id="14" name="Google Shape;14;p44"/>
          <p:cNvCxnSpPr/>
          <p:nvPr/>
        </p:nvCxnSpPr>
        <p:spPr>
          <a:xfrm>
            <a:off x="8915400" y="0"/>
            <a:ext cx="0" cy="6858000"/>
          </a:xfrm>
          <a:prstGeom prst="straightConnector1">
            <a:avLst/>
          </a:prstGeom>
          <a:noFill/>
          <a:ln cap="flat" cmpd="sng" w="9525">
            <a:solidFill>
              <a:schemeClr val="accent1"/>
            </a:solidFill>
            <a:prstDash val="solid"/>
            <a:round/>
            <a:headEnd len="sm" w="sm" type="none"/>
            <a:tailEnd len="sm" w="sm" type="none"/>
          </a:ln>
        </p:spPr>
      </p:cxnSp>
      <p:sp>
        <p:nvSpPr>
          <p:cNvPr id="15" name="Google Shape;15;p44"/>
          <p:cNvSpPr/>
          <p:nvPr/>
        </p:nvSpPr>
        <p:spPr>
          <a:xfrm>
            <a:off x="8156448" y="5715000"/>
            <a:ext cx="548640" cy="54864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Schoolbook"/>
              <a:ea typeface="Century Schoolbook"/>
              <a:cs typeface="Century Schoolbook"/>
              <a:sym typeface="Century Schoolbook"/>
            </a:endParaRPr>
          </a:p>
        </p:txBody>
      </p:sp>
      <p:sp>
        <p:nvSpPr>
          <p:cNvPr id="16" name="Google Shape;16;p44"/>
          <p:cNvSpPr txBox="1"/>
          <p:nvPr>
            <p:ph idx="12" type="sldNum"/>
          </p:nvPr>
        </p:nvSpPr>
        <p:spPr>
          <a:xfrm>
            <a:off x="8129016" y="5734050"/>
            <a:ext cx="609600" cy="52120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1pPr>
            <a:lvl2pPr indent="0" lvl="1"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2pPr>
            <a:lvl3pPr indent="0" lvl="2"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3pPr>
            <a:lvl4pPr indent="0" lvl="3"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4pPr>
            <a:lvl5pPr indent="0" lvl="4"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5pPr>
            <a:lvl6pPr indent="0" lvl="5"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6pPr>
            <a:lvl7pPr indent="0" lvl="6"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7pPr>
            <a:lvl8pPr indent="0" lvl="7"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8pPr>
            <a:lvl9pPr indent="0" lvl="8" marL="0" marR="0" rtl="0" algn="ctr">
              <a:spcBef>
                <a:spcPts val="0"/>
              </a:spcBef>
              <a:buNone/>
              <a:defRPr b="1" i="0" sz="1400" u="none" cap="none" strike="noStrike">
                <a:solidFill>
                  <a:srgbClr val="FFFFFF"/>
                </a:solidFill>
                <a:latin typeface="Century Schoolbook"/>
                <a:ea typeface="Century Schoolbook"/>
                <a:cs typeface="Century Schoolbook"/>
                <a:sym typeface="Century Schoolbook"/>
              </a:defRPr>
            </a:lvl9pPr>
          </a:lstStyle>
          <a:p>
            <a:pPr indent="0" lvl="0" marL="0" rtl="0" algn="ct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nature.com/articles/s41746-017-0012-2" TargetMode="External"/><Relationship Id="rId4" Type="http://schemas.openxmlformats.org/officeDocument/2006/relationships/hyperlink" Target="https://www.frontiersin.org/articles/10.3389/fmed.2020.00027/ful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
          <p:cNvSpPr txBox="1"/>
          <p:nvPr>
            <p:ph type="ctrTitle"/>
          </p:nvPr>
        </p:nvSpPr>
        <p:spPr>
          <a:xfrm>
            <a:off x="263750" y="496550"/>
            <a:ext cx="9144000" cy="864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85600"/>
              </a:buClr>
              <a:buSzPts val="4000"/>
              <a:buFont typeface="Century Schoolbook"/>
              <a:buNone/>
            </a:pPr>
            <a:r>
              <a:rPr lang="es-MX" sz="4000">
                <a:solidFill>
                  <a:srgbClr val="785600"/>
                </a:solidFill>
              </a:rPr>
              <a:t>  IA EN MEDICINA </a:t>
            </a:r>
            <a:endParaRPr/>
          </a:p>
        </p:txBody>
      </p:sp>
      <p:sp>
        <p:nvSpPr>
          <p:cNvPr id="137" name="Google Shape;137;p1"/>
          <p:cNvSpPr txBox="1"/>
          <p:nvPr>
            <p:ph type="ctrTitle"/>
          </p:nvPr>
        </p:nvSpPr>
        <p:spPr>
          <a:xfrm>
            <a:off x="1328600" y="5338200"/>
            <a:ext cx="7410900" cy="864000"/>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785600"/>
              </a:buClr>
              <a:buSzPct val="133333"/>
              <a:buFont typeface="Century Schoolbook"/>
              <a:buNone/>
            </a:pPr>
            <a:r>
              <a:rPr lang="es-MX" sz="3000">
                <a:solidFill>
                  <a:srgbClr val="785600"/>
                </a:solidFill>
              </a:rPr>
              <a:t>Angélica López Márquez </a:t>
            </a:r>
            <a:endParaRPr sz="3000">
              <a:solidFill>
                <a:srgbClr val="785600"/>
              </a:solidFill>
            </a:endParaRPr>
          </a:p>
          <a:p>
            <a:pPr indent="0" lvl="0" marL="0" rtl="0" algn="ctr">
              <a:spcBef>
                <a:spcPts val="0"/>
              </a:spcBef>
              <a:spcAft>
                <a:spcPts val="0"/>
              </a:spcAft>
              <a:buClr>
                <a:srgbClr val="785600"/>
              </a:buClr>
              <a:buSzPct val="133333"/>
              <a:buFont typeface="Century Schoolbook"/>
              <a:buNone/>
            </a:pPr>
            <a:r>
              <a:rPr lang="es-MX" sz="3000">
                <a:solidFill>
                  <a:srgbClr val="785600"/>
                </a:solidFill>
              </a:rPr>
              <a:t>1943538</a:t>
            </a:r>
            <a:r>
              <a:rPr lang="es-MX" sz="4000">
                <a:solidFill>
                  <a:srgbClr val="785600"/>
                </a:solidFill>
              </a:rPr>
              <a:t> </a:t>
            </a:r>
            <a:endParaRPr/>
          </a:p>
        </p:txBody>
      </p:sp>
      <p:pic>
        <p:nvPicPr>
          <p:cNvPr id="138" name="Google Shape;138;p1"/>
          <p:cNvPicPr preferRelativeResize="0"/>
          <p:nvPr/>
        </p:nvPicPr>
        <p:blipFill>
          <a:blip r:embed="rId3">
            <a:alphaModFix/>
          </a:blip>
          <a:stretch>
            <a:fillRect/>
          </a:stretch>
        </p:blipFill>
        <p:spPr>
          <a:xfrm>
            <a:off x="2371925" y="1820700"/>
            <a:ext cx="5324250" cy="2961350"/>
          </a:xfrm>
          <a:prstGeom prst="rect">
            <a:avLst/>
          </a:prstGeom>
          <a:noFill/>
          <a:ln>
            <a:noFill/>
          </a:ln>
        </p:spPr>
      </p:pic>
      <p:sp>
        <p:nvSpPr>
          <p:cNvPr id="139" name="Google Shape;139;p1"/>
          <p:cNvSpPr txBox="1"/>
          <p:nvPr>
            <p:ph type="ctrTitle"/>
          </p:nvPr>
        </p:nvSpPr>
        <p:spPr>
          <a:xfrm>
            <a:off x="3781650" y="6070300"/>
            <a:ext cx="7410900" cy="864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785600"/>
              </a:buClr>
              <a:buSzPts val="4000"/>
              <a:buFont typeface="Century Schoolbook"/>
              <a:buNone/>
            </a:pPr>
            <a:r>
              <a:rPr lang="es-MX" sz="2300">
                <a:solidFill>
                  <a:srgbClr val="785600"/>
                </a:solidFill>
              </a:rPr>
              <a:t>30 de Agosto de 2021</a:t>
            </a:r>
            <a:endParaRPr sz="2300"/>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2"/>
          <p:cNvSpPr txBox="1"/>
          <p:nvPr>
            <p:ph type="title"/>
          </p:nvPr>
        </p:nvSpPr>
        <p:spPr>
          <a:xfrm>
            <a:off x="881250" y="-282187"/>
            <a:ext cx="7467600" cy="11430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accent6"/>
              </a:buClr>
              <a:buSzPts val="3000"/>
              <a:buFont typeface="Century Schoolbook"/>
              <a:buNone/>
            </a:pPr>
            <a:r>
              <a:rPr lang="es-MX">
                <a:solidFill>
                  <a:schemeClr val="accent6"/>
                </a:solidFill>
              </a:rPr>
              <a:t>CONCLUSIÓN</a:t>
            </a:r>
            <a:endParaRPr/>
          </a:p>
        </p:txBody>
      </p:sp>
      <p:sp>
        <p:nvSpPr>
          <p:cNvPr id="212" name="Google Shape;212;p12"/>
          <p:cNvSpPr txBox="1"/>
          <p:nvPr>
            <p:ph idx="1" type="body"/>
          </p:nvPr>
        </p:nvSpPr>
        <p:spPr>
          <a:xfrm>
            <a:off x="457200" y="1051325"/>
            <a:ext cx="8315700" cy="31887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SzPct val="70000"/>
              <a:buNone/>
            </a:pPr>
            <a:r>
              <a:rPr lang="es-MX"/>
              <a:t>En conclusión, creo que la IA está transformando y mejorando nuestro mundo, especialmente en el área del cuidado del paciente, pues permite un mejor y más </a:t>
            </a:r>
            <a:r>
              <a:rPr lang="es-MX"/>
              <a:t>rápido</a:t>
            </a:r>
            <a:r>
              <a:rPr lang="es-MX"/>
              <a:t> diagnóstico para prevenir y tratar enfermedades con las que millones de personas se enfrentan </a:t>
            </a:r>
            <a:r>
              <a:rPr lang="es-MX"/>
              <a:t>diariamente</a:t>
            </a:r>
            <a:r>
              <a:rPr lang="es-MX"/>
              <a:t>. </a:t>
            </a:r>
            <a:endParaRPr/>
          </a:p>
          <a:p>
            <a:pPr indent="0" lvl="0" marL="0" rtl="0" algn="ctr">
              <a:spcBef>
                <a:spcPts val="0"/>
              </a:spcBef>
              <a:spcAft>
                <a:spcPts val="0"/>
              </a:spcAft>
              <a:buSzPct val="70000"/>
              <a:buNone/>
            </a:pPr>
            <a:r>
              <a:t/>
            </a:r>
            <a:endParaRPr/>
          </a:p>
          <a:p>
            <a:pPr indent="0" lvl="0" marL="0" rtl="0" algn="ctr">
              <a:spcBef>
                <a:spcPts val="0"/>
              </a:spcBef>
              <a:spcAft>
                <a:spcPts val="0"/>
              </a:spcAft>
              <a:buSzPct val="70000"/>
              <a:buNone/>
            </a:pPr>
            <a:r>
              <a:rPr lang="es-MX"/>
              <a:t>Permite así mismo reducir los costos, el tiempo y  los errores médicos, pues lo que realmente se busca es maximizar los beneficios y minimizar los daños o errores para un mejor cuidado del paciente que siempre será nuestra prioridad como trabajadores del sector médico. </a:t>
            </a:r>
            <a:endParaRPr/>
          </a:p>
        </p:txBody>
      </p:sp>
      <p:pic>
        <p:nvPicPr>
          <p:cNvPr id="213" name="Google Shape;213;p12"/>
          <p:cNvPicPr preferRelativeResize="0"/>
          <p:nvPr/>
        </p:nvPicPr>
        <p:blipFill>
          <a:blip r:embed="rId3">
            <a:alphaModFix/>
          </a:blip>
          <a:stretch>
            <a:fillRect/>
          </a:stretch>
        </p:blipFill>
        <p:spPr>
          <a:xfrm>
            <a:off x="5063150" y="4163675"/>
            <a:ext cx="3797675" cy="2552200"/>
          </a:xfrm>
          <a:prstGeom prst="rect">
            <a:avLst/>
          </a:prstGeom>
          <a:noFill/>
          <a:ln>
            <a:noFill/>
          </a:ln>
        </p:spPr>
      </p:pic>
      <p:sp>
        <p:nvSpPr>
          <p:cNvPr id="214" name="Google Shape;214;p12"/>
          <p:cNvSpPr txBox="1"/>
          <p:nvPr/>
        </p:nvSpPr>
        <p:spPr>
          <a:xfrm>
            <a:off x="457200" y="4240025"/>
            <a:ext cx="4605300" cy="303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MX" sz="2300">
                <a:solidFill>
                  <a:schemeClr val="dk1"/>
                </a:solidFill>
                <a:latin typeface="Century Schoolbook"/>
                <a:ea typeface="Century Schoolbook"/>
                <a:cs typeface="Century Schoolbook"/>
                <a:sym typeface="Century Schoolbook"/>
              </a:rPr>
              <a:t>Analizando los distintos ejemplos de las aplicaciones de la IA en el área médica, creo que ésta sirve como soporte a los doctores para mejorar el cuidado del paciente en todos los aspectos. </a:t>
            </a:r>
            <a:endParaRPr sz="23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2400">
              <a:solidFill>
                <a:schemeClr val="dk1"/>
              </a:solidFill>
              <a:latin typeface="Century Schoolbook"/>
              <a:ea typeface="Century Schoolbook"/>
              <a:cs typeface="Century Schoolbook"/>
              <a:sym typeface="Century Schoolbook"/>
            </a:endParaRPr>
          </a:p>
        </p:txBody>
      </p:sp>
    </p:spTree>
  </p:cSld>
  <p:clrMapOvr>
    <a:masterClrMapping/>
  </p:clrMapOvr>
  <p:transition spd="slow" p14:dur="1600">
    <p:blinds dir="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 calcmode="lin" valueType="num">
                                      <p:cBhvr additive="base">
                                        <p:cTn dur="500"/>
                                        <p:tgtEl>
                                          <p:spTgt spid="21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21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 calcmode="lin" valueType="num">
                                      <p:cBhvr additive="base">
                                        <p:cTn dur="500"/>
                                        <p:tgtEl>
                                          <p:spTgt spid="212">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212">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 calcmode="lin" valueType="num">
                                      <p:cBhvr additive="base">
                                        <p:cTn dur="500"/>
                                        <p:tgtEl>
                                          <p:spTgt spid="212">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212">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4"/>
          <p:cNvSpPr txBox="1"/>
          <p:nvPr>
            <p:ph idx="1" type="body"/>
          </p:nvPr>
        </p:nvSpPr>
        <p:spPr>
          <a:xfrm>
            <a:off x="723800" y="1582600"/>
            <a:ext cx="7545600" cy="4245000"/>
          </a:xfrm>
          <a:prstGeom prst="rect">
            <a:avLst/>
          </a:prstGeom>
          <a:noFill/>
          <a:ln>
            <a:noFill/>
          </a:ln>
        </p:spPr>
        <p:txBody>
          <a:bodyPr anchorCtr="0" anchor="t" bIns="45700" lIns="91425" spcFirstLastPara="1" rIns="91425" wrap="square" tIns="45700">
            <a:normAutofit lnSpcReduction="20000"/>
          </a:bodyPr>
          <a:lstStyle/>
          <a:p>
            <a:pPr indent="0" lvl="0" marL="0" rtl="0" algn="just">
              <a:spcBef>
                <a:spcPts val="0"/>
              </a:spcBef>
              <a:spcAft>
                <a:spcPts val="0"/>
              </a:spcAft>
              <a:buSzPts val="1680"/>
              <a:buNone/>
            </a:pPr>
            <a:r>
              <a:rPr lang="es-MX"/>
              <a:t>Fogel, A. L., &amp; Kvedar, J. C. (2018). Artificial intelligence powers digital medicine. NPJ digital medicine, 1(1), 1-4. Recuperado el 29 de Agosto de 2021, de:</a:t>
            </a:r>
            <a:endParaRPr/>
          </a:p>
          <a:p>
            <a:pPr indent="0" lvl="0" marL="0" rtl="0" algn="just">
              <a:spcBef>
                <a:spcPts val="0"/>
              </a:spcBef>
              <a:spcAft>
                <a:spcPts val="0"/>
              </a:spcAft>
              <a:buSzPts val="1680"/>
              <a:buNone/>
            </a:pPr>
            <a:r>
              <a:rPr lang="es-MX" u="sng">
                <a:solidFill>
                  <a:schemeClr val="hlink"/>
                </a:solidFill>
                <a:hlinkClick r:id="rId3"/>
              </a:rPr>
              <a:t>https://www.nature.com/articles/s41746-017-0012-2</a:t>
            </a:r>
            <a:endParaRPr/>
          </a:p>
          <a:p>
            <a:pPr indent="0" lvl="0" marL="0" rtl="0" algn="just">
              <a:spcBef>
                <a:spcPts val="0"/>
              </a:spcBef>
              <a:spcAft>
                <a:spcPts val="0"/>
              </a:spcAft>
              <a:buSzPts val="1680"/>
              <a:buNone/>
            </a:pPr>
            <a:r>
              <a:t/>
            </a:r>
            <a:endParaRPr/>
          </a:p>
          <a:p>
            <a:pPr indent="0" lvl="0" marL="0" rtl="0" algn="just">
              <a:spcBef>
                <a:spcPts val="0"/>
              </a:spcBef>
              <a:spcAft>
                <a:spcPts val="0"/>
              </a:spcAft>
              <a:buSzPts val="1680"/>
              <a:buNone/>
            </a:pPr>
            <a:r>
              <a:t/>
            </a:r>
            <a:endParaRPr/>
          </a:p>
          <a:p>
            <a:pPr indent="0" lvl="0" marL="0" rtl="0" algn="just">
              <a:spcBef>
                <a:spcPts val="0"/>
              </a:spcBef>
              <a:spcAft>
                <a:spcPts val="0"/>
              </a:spcAft>
              <a:buSzPts val="1680"/>
              <a:buNone/>
            </a:pPr>
            <a:r>
              <a:rPr lang="es-MX"/>
              <a:t>Briganti, G., &amp; Le Moine, O. (2020). Artificial intelligence in medicine: today and tomorrow. Frontiers in medicine, 7, 27. </a:t>
            </a:r>
            <a:r>
              <a:rPr lang="es-MX"/>
              <a:t>Recuperado el 29 de Agosto de 2021, de:</a:t>
            </a:r>
            <a:endParaRPr/>
          </a:p>
          <a:p>
            <a:pPr indent="0" lvl="0" marL="0" rtl="0" algn="just">
              <a:spcBef>
                <a:spcPts val="0"/>
              </a:spcBef>
              <a:spcAft>
                <a:spcPts val="0"/>
              </a:spcAft>
              <a:buSzPts val="1680"/>
              <a:buNone/>
            </a:pPr>
            <a:r>
              <a:rPr lang="es-MX" u="sng">
                <a:solidFill>
                  <a:schemeClr val="hlink"/>
                </a:solidFill>
                <a:hlinkClick r:id="rId4"/>
              </a:rPr>
              <a:t>https://www.frontiersin.org/articles/10.3389/fmed.2020.00027/full</a:t>
            </a:r>
            <a:endParaRPr/>
          </a:p>
          <a:p>
            <a:pPr indent="0" lvl="0" marL="0" rtl="0" algn="l">
              <a:spcBef>
                <a:spcPts val="0"/>
              </a:spcBef>
              <a:spcAft>
                <a:spcPts val="0"/>
              </a:spcAft>
              <a:buSzPts val="1680"/>
              <a:buNone/>
            </a:pPr>
            <a:r>
              <a:t/>
            </a:r>
            <a:endParaRPr/>
          </a:p>
        </p:txBody>
      </p:sp>
      <p:sp>
        <p:nvSpPr>
          <p:cNvPr id="220" name="Google Shape;220;p14"/>
          <p:cNvSpPr txBox="1"/>
          <p:nvPr/>
        </p:nvSpPr>
        <p:spPr>
          <a:xfrm>
            <a:off x="0" y="540625"/>
            <a:ext cx="91440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MX" sz="2800">
                <a:solidFill>
                  <a:schemeClr val="accent6"/>
                </a:solidFill>
                <a:latin typeface="Century Schoolbook"/>
                <a:ea typeface="Century Schoolbook"/>
                <a:cs typeface="Century Schoolbook"/>
                <a:sym typeface="Century Schoolbook"/>
              </a:rPr>
              <a:t>REFERENCIAS</a:t>
            </a:r>
            <a:endParaRPr/>
          </a:p>
        </p:txBody>
      </p:sp>
    </p:spTree>
  </p:cSld>
  <p:clrMapOvr>
    <a:masterClrMapping/>
  </p:clrMapOvr>
  <mc:AlternateContent>
    <mc:Choice Requires="p14">
      <p:transition spd="slow" p14:dur="3000">
        <p14:shred dir="out"/>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 calcmode="lin" valueType="num">
                                      <p:cBhvr additive="base">
                                        <p:cTn dur="500"/>
                                        <p:tgtEl>
                                          <p:spTgt spid="21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219">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 calcmode="lin" valueType="num">
                                      <p:cBhvr additive="base">
                                        <p:cTn dur="500"/>
                                        <p:tgtEl>
                                          <p:spTgt spid="219">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219">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 calcmode="lin" valueType="num">
                                      <p:cBhvr additive="base">
                                        <p:cTn dur="500"/>
                                        <p:tgtEl>
                                          <p:spTgt spid="219">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219">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 calcmode="lin" valueType="num">
                                      <p:cBhvr additive="base">
                                        <p:cTn dur="500"/>
                                        <p:tgtEl>
                                          <p:spTgt spid="219">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219">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 calcmode="lin" valueType="num">
                                      <p:cBhvr additive="base">
                                        <p:cTn dur="500"/>
                                        <p:tgtEl>
                                          <p:spTgt spid="219">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219">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 calcmode="lin" valueType="num">
                                      <p:cBhvr additive="base">
                                        <p:cTn dur="500"/>
                                        <p:tgtEl>
                                          <p:spTgt spid="219">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219">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 calcmode="lin" valueType="num">
                                      <p:cBhvr additive="base">
                                        <p:cTn dur="500"/>
                                        <p:tgtEl>
                                          <p:spTgt spid="219">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219">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ec47ae3552_0_73"/>
          <p:cNvSpPr txBox="1"/>
          <p:nvPr>
            <p:ph type="title"/>
          </p:nvPr>
        </p:nvSpPr>
        <p:spPr>
          <a:xfrm>
            <a:off x="0" y="-343950"/>
            <a:ext cx="9144000" cy="1059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B48100"/>
              </a:buClr>
              <a:buSzPts val="3000"/>
              <a:buFont typeface="Century Schoolbook"/>
              <a:buNone/>
            </a:pPr>
            <a:r>
              <a:rPr lang="es-MX">
                <a:solidFill>
                  <a:srgbClr val="B48100"/>
                </a:solidFill>
              </a:rPr>
              <a:t>Contenido</a:t>
            </a:r>
            <a:endParaRPr/>
          </a:p>
        </p:txBody>
      </p:sp>
      <p:sp>
        <p:nvSpPr>
          <p:cNvPr id="145" name="Google Shape;145;gec47ae3552_0_73"/>
          <p:cNvSpPr txBox="1"/>
          <p:nvPr>
            <p:ph idx="1" type="body"/>
          </p:nvPr>
        </p:nvSpPr>
        <p:spPr>
          <a:xfrm>
            <a:off x="457200" y="1174374"/>
            <a:ext cx="7787100" cy="29748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SzPct val="44000"/>
              <a:buNone/>
            </a:pPr>
            <a:r>
              <a:rPr lang="es-MX" sz="2500">
                <a:solidFill>
                  <a:srgbClr val="6C6C6C"/>
                </a:solidFill>
                <a:highlight>
                  <a:srgbClr val="FFFFFF"/>
                </a:highlight>
                <a:latin typeface="Arial"/>
                <a:ea typeface="Arial"/>
                <a:cs typeface="Arial"/>
                <a:sym typeface="Arial"/>
              </a:rPr>
              <a:t>Inteligencia Artificial en Medicina</a:t>
            </a:r>
            <a:endParaRPr sz="2500">
              <a:solidFill>
                <a:srgbClr val="6C6C6C"/>
              </a:solidFill>
              <a:highlight>
                <a:srgbClr val="FFFFFF"/>
              </a:highlight>
              <a:latin typeface="Arial"/>
              <a:ea typeface="Arial"/>
              <a:cs typeface="Arial"/>
              <a:sym typeface="Arial"/>
            </a:endParaRPr>
          </a:p>
          <a:p>
            <a:pPr indent="0" lvl="0" marL="0" rtl="0" algn="ctr">
              <a:spcBef>
                <a:spcPts val="0"/>
              </a:spcBef>
              <a:spcAft>
                <a:spcPts val="0"/>
              </a:spcAft>
              <a:buSzPct val="44000"/>
              <a:buNone/>
            </a:pPr>
            <a:r>
              <a:t/>
            </a:r>
            <a:endParaRPr sz="2500">
              <a:solidFill>
                <a:srgbClr val="6C6C6C"/>
              </a:solidFill>
              <a:highlight>
                <a:srgbClr val="FFFFFF"/>
              </a:highlight>
              <a:latin typeface="Arial"/>
              <a:ea typeface="Arial"/>
              <a:cs typeface="Arial"/>
              <a:sym typeface="Arial"/>
            </a:endParaRPr>
          </a:p>
          <a:p>
            <a:pPr indent="0" lvl="0" marL="0" rtl="0" algn="ctr">
              <a:spcBef>
                <a:spcPts val="0"/>
              </a:spcBef>
              <a:spcAft>
                <a:spcPts val="0"/>
              </a:spcAft>
              <a:buSzPct val="44000"/>
              <a:buNone/>
            </a:pPr>
            <a:r>
              <a:rPr lang="es-MX" sz="2500">
                <a:solidFill>
                  <a:srgbClr val="6C6C6C"/>
                </a:solidFill>
                <a:highlight>
                  <a:srgbClr val="FFFFFF"/>
                </a:highlight>
                <a:latin typeface="Arial"/>
                <a:ea typeface="Arial"/>
                <a:cs typeface="Arial"/>
                <a:sym typeface="Arial"/>
              </a:rPr>
              <a:t>Aplicaciones </a:t>
            </a:r>
            <a:endParaRPr sz="2500">
              <a:solidFill>
                <a:srgbClr val="6C6C6C"/>
              </a:solidFill>
              <a:highlight>
                <a:srgbClr val="FFFFFF"/>
              </a:highlight>
              <a:latin typeface="Arial"/>
              <a:ea typeface="Arial"/>
              <a:cs typeface="Arial"/>
              <a:sym typeface="Arial"/>
            </a:endParaRPr>
          </a:p>
          <a:p>
            <a:pPr indent="0" lvl="0" marL="0" rtl="0" algn="ctr">
              <a:spcBef>
                <a:spcPts val="0"/>
              </a:spcBef>
              <a:spcAft>
                <a:spcPts val="0"/>
              </a:spcAft>
              <a:buSzPct val="44000"/>
              <a:buNone/>
            </a:pPr>
            <a:r>
              <a:t/>
            </a:r>
            <a:endParaRPr sz="2500">
              <a:solidFill>
                <a:srgbClr val="6C6C6C"/>
              </a:solidFill>
              <a:highlight>
                <a:srgbClr val="FFFFFF"/>
              </a:highlight>
              <a:latin typeface="Arial"/>
              <a:ea typeface="Arial"/>
              <a:cs typeface="Arial"/>
              <a:sym typeface="Arial"/>
            </a:endParaRPr>
          </a:p>
          <a:p>
            <a:pPr indent="0" lvl="0" marL="0" rtl="0" algn="ctr">
              <a:spcBef>
                <a:spcPts val="0"/>
              </a:spcBef>
              <a:spcAft>
                <a:spcPts val="0"/>
              </a:spcAft>
              <a:buSzPct val="44000"/>
              <a:buNone/>
            </a:pPr>
            <a:r>
              <a:rPr lang="es-MX" sz="2500">
                <a:solidFill>
                  <a:srgbClr val="6C6C6C"/>
                </a:solidFill>
                <a:highlight>
                  <a:srgbClr val="FFFFFF"/>
                </a:highlight>
                <a:latin typeface="Arial"/>
                <a:ea typeface="Arial"/>
                <a:cs typeface="Arial"/>
                <a:sym typeface="Arial"/>
              </a:rPr>
              <a:t>Influencia de la Inteligencia Artificial en la Actualidad</a:t>
            </a:r>
            <a:endParaRPr sz="2500">
              <a:solidFill>
                <a:srgbClr val="6C6C6C"/>
              </a:solidFill>
              <a:highlight>
                <a:srgbClr val="FFFFFF"/>
              </a:highlight>
              <a:latin typeface="Arial"/>
              <a:ea typeface="Arial"/>
              <a:cs typeface="Arial"/>
              <a:sym typeface="Arial"/>
            </a:endParaRPr>
          </a:p>
          <a:p>
            <a:pPr indent="0" lvl="0" marL="0" rtl="0" algn="ctr">
              <a:spcBef>
                <a:spcPts val="0"/>
              </a:spcBef>
              <a:spcAft>
                <a:spcPts val="0"/>
              </a:spcAft>
              <a:buSzPct val="44000"/>
              <a:buNone/>
            </a:pPr>
            <a:r>
              <a:t/>
            </a:r>
            <a:endParaRPr sz="2500">
              <a:solidFill>
                <a:srgbClr val="6C6C6C"/>
              </a:solidFill>
              <a:highlight>
                <a:srgbClr val="FFFFFF"/>
              </a:highlight>
              <a:latin typeface="Arial"/>
              <a:ea typeface="Arial"/>
              <a:cs typeface="Arial"/>
              <a:sym typeface="Arial"/>
            </a:endParaRPr>
          </a:p>
          <a:p>
            <a:pPr indent="0" lvl="0" marL="0" rtl="0" algn="ctr">
              <a:spcBef>
                <a:spcPts val="0"/>
              </a:spcBef>
              <a:spcAft>
                <a:spcPts val="0"/>
              </a:spcAft>
              <a:buSzPct val="44000"/>
              <a:buNone/>
            </a:pPr>
            <a:r>
              <a:rPr lang="es-MX" sz="2500">
                <a:solidFill>
                  <a:srgbClr val="6C6C6C"/>
                </a:solidFill>
                <a:highlight>
                  <a:srgbClr val="FFFFFF"/>
                </a:highlight>
                <a:latin typeface="Arial"/>
                <a:ea typeface="Arial"/>
                <a:cs typeface="Arial"/>
                <a:sym typeface="Arial"/>
              </a:rPr>
              <a:t>Punto de Vista Personal / Conclusión</a:t>
            </a:r>
            <a:endParaRPr sz="2500">
              <a:solidFill>
                <a:srgbClr val="6C6C6C"/>
              </a:solidFill>
              <a:highlight>
                <a:srgbClr val="FFFFFF"/>
              </a:highlight>
              <a:latin typeface="Arial"/>
              <a:ea typeface="Arial"/>
              <a:cs typeface="Arial"/>
              <a:sym typeface="Arial"/>
            </a:endParaRPr>
          </a:p>
          <a:p>
            <a:pPr indent="0" lvl="0" marL="0" rtl="0" algn="ctr">
              <a:spcBef>
                <a:spcPts val="0"/>
              </a:spcBef>
              <a:spcAft>
                <a:spcPts val="0"/>
              </a:spcAft>
              <a:buSzPct val="44000"/>
              <a:buNone/>
            </a:pPr>
            <a:r>
              <a:t/>
            </a:r>
            <a:endParaRPr sz="2500">
              <a:solidFill>
                <a:srgbClr val="6C6C6C"/>
              </a:solidFill>
              <a:highlight>
                <a:srgbClr val="FFFFFF"/>
              </a:highlight>
              <a:latin typeface="Arial"/>
              <a:ea typeface="Arial"/>
              <a:cs typeface="Arial"/>
              <a:sym typeface="Arial"/>
            </a:endParaRPr>
          </a:p>
          <a:p>
            <a:pPr indent="0" lvl="0" marL="0" rtl="0" algn="ctr">
              <a:spcBef>
                <a:spcPts val="0"/>
              </a:spcBef>
              <a:spcAft>
                <a:spcPts val="0"/>
              </a:spcAft>
              <a:buSzPct val="44000"/>
              <a:buNone/>
            </a:pPr>
            <a:r>
              <a:rPr lang="es-MX" sz="2500">
                <a:solidFill>
                  <a:srgbClr val="6C6C6C"/>
                </a:solidFill>
                <a:highlight>
                  <a:srgbClr val="FFFFFF"/>
                </a:highlight>
                <a:latin typeface="Arial"/>
                <a:ea typeface="Arial"/>
                <a:cs typeface="Arial"/>
                <a:sym typeface="Arial"/>
              </a:rPr>
              <a:t>Referencias </a:t>
            </a:r>
            <a:endParaRPr sz="2500">
              <a:solidFill>
                <a:srgbClr val="6C6C6C"/>
              </a:solidFill>
              <a:highlight>
                <a:srgbClr val="FFFFFF"/>
              </a:highlight>
              <a:latin typeface="Arial"/>
              <a:ea typeface="Arial"/>
              <a:cs typeface="Arial"/>
              <a:sym typeface="Arial"/>
            </a:endParaRPr>
          </a:p>
          <a:p>
            <a:pPr indent="0" lvl="0" marL="0" rtl="0" algn="l">
              <a:spcBef>
                <a:spcPts val="0"/>
              </a:spcBef>
              <a:spcAft>
                <a:spcPts val="0"/>
              </a:spcAft>
              <a:buSzPct val="78571"/>
              <a:buNone/>
            </a:pPr>
            <a:r>
              <a:t/>
            </a:r>
            <a:endParaRPr sz="1400">
              <a:solidFill>
                <a:srgbClr val="6C6C6C"/>
              </a:solidFill>
              <a:highlight>
                <a:srgbClr val="FFFFFF"/>
              </a:highlight>
              <a:latin typeface="Arial"/>
              <a:ea typeface="Arial"/>
              <a:cs typeface="Arial"/>
              <a:sym typeface="Arial"/>
            </a:endParaRPr>
          </a:p>
          <a:p>
            <a:pPr indent="0" lvl="0" marL="0" rtl="0" algn="l">
              <a:spcBef>
                <a:spcPts val="0"/>
              </a:spcBef>
              <a:spcAft>
                <a:spcPts val="0"/>
              </a:spcAft>
              <a:buSzPct val="100000"/>
              <a:buNone/>
            </a:pPr>
            <a:r>
              <a:t/>
            </a:r>
            <a:endParaRPr sz="1400">
              <a:solidFill>
                <a:srgbClr val="6C6C6C"/>
              </a:solidFill>
              <a:highlight>
                <a:srgbClr val="FFFFFF"/>
              </a:highlight>
              <a:latin typeface="Arial"/>
              <a:ea typeface="Arial"/>
              <a:cs typeface="Arial"/>
              <a:sym typeface="Arial"/>
            </a:endParaRPr>
          </a:p>
        </p:txBody>
      </p:sp>
      <p:sp>
        <p:nvSpPr>
          <p:cNvPr id="146" name="Google Shape;146;gec47ae3552_0_73"/>
          <p:cNvSpPr txBox="1"/>
          <p:nvPr/>
        </p:nvSpPr>
        <p:spPr>
          <a:xfrm>
            <a:off x="971600" y="5373216"/>
            <a:ext cx="184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Schoolbook"/>
              <a:ea typeface="Century Schoolbook"/>
              <a:cs typeface="Century Schoolbook"/>
              <a:sym typeface="Century Schoolbook"/>
            </a:endParaRPr>
          </a:p>
        </p:txBody>
      </p:sp>
      <p:pic>
        <p:nvPicPr>
          <p:cNvPr id="147" name="Google Shape;147;gec47ae3552_0_73"/>
          <p:cNvPicPr preferRelativeResize="0"/>
          <p:nvPr/>
        </p:nvPicPr>
        <p:blipFill>
          <a:blip r:embed="rId3">
            <a:alphaModFix/>
          </a:blip>
          <a:stretch>
            <a:fillRect/>
          </a:stretch>
        </p:blipFill>
        <p:spPr>
          <a:xfrm>
            <a:off x="2535838" y="3961400"/>
            <a:ext cx="4072324" cy="2714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000"/>
                                        <p:tgtEl>
                                          <p:spTgt spid="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animEffect filter="fade" transition="in">
                                      <p:cBhvr>
                                        <p:cTn dur="1000"/>
                                        <p:tgtEl>
                                          <p:spTgt spid="1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5" st="5"/>
                                            </p:txEl>
                                          </p:spTgt>
                                        </p:tgtEl>
                                        <p:attrNameLst>
                                          <p:attrName>style.visibility</p:attrName>
                                        </p:attrNameLst>
                                      </p:cBhvr>
                                      <p:to>
                                        <p:strVal val="visible"/>
                                      </p:to>
                                    </p:set>
                                    <p:animEffect filter="fade" transition="in">
                                      <p:cBhvr>
                                        <p:cTn dur="1000"/>
                                        <p:tgtEl>
                                          <p:spTgt spid="1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6" st="6"/>
                                            </p:txEl>
                                          </p:spTgt>
                                        </p:tgtEl>
                                        <p:attrNameLst>
                                          <p:attrName>style.visibility</p:attrName>
                                        </p:attrNameLst>
                                      </p:cBhvr>
                                      <p:to>
                                        <p:strVal val="visible"/>
                                      </p:to>
                                    </p:set>
                                    <p:animEffect filter="fade" transition="in">
                                      <p:cBhvr>
                                        <p:cTn dur="1000"/>
                                        <p:tgtEl>
                                          <p:spTgt spid="1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7" st="7"/>
                                            </p:txEl>
                                          </p:spTgt>
                                        </p:tgtEl>
                                        <p:attrNameLst>
                                          <p:attrName>style.visibility</p:attrName>
                                        </p:attrNameLst>
                                      </p:cBhvr>
                                      <p:to>
                                        <p:strVal val="visible"/>
                                      </p:to>
                                    </p:set>
                                    <p:animEffect filter="fade" transition="in">
                                      <p:cBhvr>
                                        <p:cTn dur="1000"/>
                                        <p:tgtEl>
                                          <p:spTgt spid="1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8" st="8"/>
                                            </p:txEl>
                                          </p:spTgt>
                                        </p:tgtEl>
                                        <p:attrNameLst>
                                          <p:attrName>style.visibility</p:attrName>
                                        </p:attrNameLst>
                                      </p:cBhvr>
                                      <p:to>
                                        <p:strVal val="visible"/>
                                      </p:to>
                                    </p:set>
                                    <p:animEffect filter="fade" transition="in">
                                      <p:cBhvr>
                                        <p:cTn dur="1000"/>
                                        <p:tgtEl>
                                          <p:spTgt spid="14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9" st="9"/>
                                            </p:txEl>
                                          </p:spTgt>
                                        </p:tgtEl>
                                        <p:attrNameLst>
                                          <p:attrName>style.visibility</p:attrName>
                                        </p:attrNameLst>
                                      </p:cBhvr>
                                      <p:to>
                                        <p:strVal val="visible"/>
                                      </p:to>
                                    </p:set>
                                    <p:animEffect filter="fade" transition="in">
                                      <p:cBhvr>
                                        <p:cTn dur="1000"/>
                                        <p:tgtEl>
                                          <p:spTgt spid="14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0" st="10"/>
                                            </p:txEl>
                                          </p:spTgt>
                                        </p:tgtEl>
                                        <p:attrNameLst>
                                          <p:attrName>style.visibility</p:attrName>
                                        </p:attrNameLst>
                                      </p:cBhvr>
                                      <p:to>
                                        <p:strVal val="visible"/>
                                      </p:to>
                                    </p:set>
                                    <p:animEffect filter="fade" transition="in">
                                      <p:cBhvr>
                                        <p:cTn dur="1000"/>
                                        <p:tgtEl>
                                          <p:spTgt spid="14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
          <p:cNvSpPr txBox="1"/>
          <p:nvPr>
            <p:ph type="title"/>
          </p:nvPr>
        </p:nvSpPr>
        <p:spPr>
          <a:xfrm>
            <a:off x="0" y="-511000"/>
            <a:ext cx="9144000" cy="1059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B48100"/>
              </a:buClr>
              <a:buSzPts val="3000"/>
              <a:buFont typeface="Century Schoolbook"/>
              <a:buNone/>
            </a:pPr>
            <a:r>
              <a:rPr lang="es-MX">
                <a:solidFill>
                  <a:srgbClr val="B48100"/>
                </a:solidFill>
              </a:rPr>
              <a:t>Inteligencia artificial</a:t>
            </a:r>
            <a:endParaRPr/>
          </a:p>
        </p:txBody>
      </p:sp>
      <p:sp>
        <p:nvSpPr>
          <p:cNvPr id="153" name="Google Shape;153;p2"/>
          <p:cNvSpPr txBox="1"/>
          <p:nvPr>
            <p:ph idx="1" type="body"/>
          </p:nvPr>
        </p:nvSpPr>
        <p:spPr>
          <a:xfrm>
            <a:off x="457200" y="690800"/>
            <a:ext cx="7963800" cy="36516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400"/>
              <a:buNone/>
            </a:pPr>
            <a:r>
              <a:rPr lang="es-MX" sz="1800">
                <a:solidFill>
                  <a:srgbClr val="6C6C6C"/>
                </a:solidFill>
                <a:highlight>
                  <a:srgbClr val="FFFFFF"/>
                </a:highlight>
              </a:rPr>
              <a:t>La inteligencia artificial (IA) es la simulación de procesos de inteligencia humana por parte de máquinas.</a:t>
            </a:r>
            <a:endParaRPr sz="1800">
              <a:solidFill>
                <a:srgbClr val="6C6C6C"/>
              </a:solidFill>
              <a:highlight>
                <a:srgbClr val="FFFFFF"/>
              </a:highlight>
            </a:endParaRPr>
          </a:p>
          <a:p>
            <a:pPr indent="0" lvl="0" marL="0" rtl="0" algn="ctr">
              <a:spcBef>
                <a:spcPts val="0"/>
              </a:spcBef>
              <a:spcAft>
                <a:spcPts val="0"/>
              </a:spcAft>
              <a:buSzPts val="1400"/>
              <a:buNone/>
            </a:pPr>
            <a:r>
              <a:t/>
            </a:r>
            <a:endParaRPr sz="1800">
              <a:solidFill>
                <a:srgbClr val="6C6C6C"/>
              </a:solidFill>
              <a:highlight>
                <a:srgbClr val="FFFFFF"/>
              </a:highlight>
            </a:endParaRPr>
          </a:p>
          <a:p>
            <a:pPr indent="0" lvl="0" marL="0" rtl="0" algn="ctr">
              <a:spcBef>
                <a:spcPts val="0"/>
              </a:spcBef>
              <a:spcAft>
                <a:spcPts val="0"/>
              </a:spcAft>
              <a:buSzPts val="1400"/>
              <a:buNone/>
            </a:pPr>
            <a:r>
              <a:rPr lang="es-MX" sz="1800">
                <a:solidFill>
                  <a:srgbClr val="6C6C6C"/>
                </a:solidFill>
                <a:highlight>
                  <a:srgbClr val="FFFFFF"/>
                </a:highlight>
              </a:rPr>
              <a:t>Impulsa la era digital en todas las áreas, desde el entretenimiento hasta el cuidado de los pacientes en un hospital.</a:t>
            </a:r>
            <a:endParaRPr sz="1800">
              <a:solidFill>
                <a:srgbClr val="6C6C6C"/>
              </a:solidFill>
              <a:highlight>
                <a:srgbClr val="FFFFFF"/>
              </a:highlight>
            </a:endParaRPr>
          </a:p>
          <a:p>
            <a:pPr indent="0" lvl="0" marL="0" rtl="0" algn="ctr">
              <a:spcBef>
                <a:spcPts val="0"/>
              </a:spcBef>
              <a:spcAft>
                <a:spcPts val="0"/>
              </a:spcAft>
              <a:buSzPts val="1400"/>
              <a:buNone/>
            </a:pPr>
            <a:r>
              <a:t/>
            </a:r>
            <a:endParaRPr sz="1800">
              <a:solidFill>
                <a:srgbClr val="6C6C6C"/>
              </a:solidFill>
              <a:highlight>
                <a:srgbClr val="FFFFFF"/>
              </a:highlight>
            </a:endParaRPr>
          </a:p>
          <a:p>
            <a:pPr indent="0" lvl="0" marL="0" rtl="0" algn="ctr">
              <a:spcBef>
                <a:spcPts val="0"/>
              </a:spcBef>
              <a:spcAft>
                <a:spcPts val="0"/>
              </a:spcAft>
              <a:buClr>
                <a:schemeClr val="dk1"/>
              </a:buClr>
              <a:buSzPts val="1100"/>
              <a:buFont typeface="Arial"/>
              <a:buNone/>
            </a:pPr>
            <a:r>
              <a:rPr lang="es-MX" sz="1800">
                <a:solidFill>
                  <a:srgbClr val="6C6C6C"/>
                </a:solidFill>
                <a:highlight>
                  <a:srgbClr val="FFFFFF"/>
                </a:highlight>
              </a:rPr>
              <a:t>La IA se ha definido como la </a:t>
            </a:r>
            <a:r>
              <a:rPr lang="es-MX" sz="1800">
                <a:solidFill>
                  <a:srgbClr val="6C6C6C"/>
                </a:solidFill>
                <a:highlight>
                  <a:srgbClr val="FFFFFF"/>
                </a:highlight>
              </a:rPr>
              <a:t>imitación</a:t>
            </a:r>
            <a:r>
              <a:rPr lang="es-MX" sz="1800">
                <a:solidFill>
                  <a:srgbClr val="6C6C6C"/>
                </a:solidFill>
                <a:highlight>
                  <a:srgbClr val="FFFFFF"/>
                </a:highlight>
              </a:rPr>
              <a:t> de la </a:t>
            </a:r>
            <a:r>
              <a:rPr lang="es-MX" sz="1800">
                <a:solidFill>
                  <a:srgbClr val="6C6C6C"/>
                </a:solidFill>
                <a:highlight>
                  <a:srgbClr val="FFFFFF"/>
                </a:highlight>
              </a:rPr>
              <a:t>cognición</a:t>
            </a:r>
            <a:r>
              <a:rPr lang="es-MX" sz="1800">
                <a:solidFill>
                  <a:srgbClr val="6C6C6C"/>
                </a:solidFill>
                <a:highlight>
                  <a:srgbClr val="FFFFFF"/>
                </a:highlight>
              </a:rPr>
              <a:t> humana por una </a:t>
            </a:r>
            <a:r>
              <a:rPr lang="es-MX" sz="1800">
                <a:solidFill>
                  <a:srgbClr val="6C6C6C"/>
                </a:solidFill>
                <a:highlight>
                  <a:srgbClr val="FFFFFF"/>
                </a:highlight>
              </a:rPr>
              <a:t>máquina</a:t>
            </a:r>
            <a:r>
              <a:rPr lang="es-MX" sz="1800">
                <a:solidFill>
                  <a:srgbClr val="6C6C6C"/>
                </a:solidFill>
                <a:highlight>
                  <a:srgbClr val="FFFFFF"/>
                </a:highlight>
              </a:rPr>
              <a:t>, sin embargo, </a:t>
            </a:r>
            <a:r>
              <a:rPr lang="es-MX" sz="1800">
                <a:solidFill>
                  <a:srgbClr val="6C6C6C"/>
                </a:solidFill>
                <a:highlight>
                  <a:srgbClr val="FFFFFF"/>
                </a:highlight>
              </a:rPr>
              <a:t>recientemente</a:t>
            </a:r>
            <a:r>
              <a:rPr lang="es-MX" sz="1800">
                <a:solidFill>
                  <a:srgbClr val="6C6C6C"/>
                </a:solidFill>
                <a:highlight>
                  <a:srgbClr val="FFFFFF"/>
                </a:highlight>
              </a:rPr>
              <a:t>, se ha impulsado su crecimiento hasta lograr que las </a:t>
            </a:r>
            <a:r>
              <a:rPr lang="es-MX" sz="1800">
                <a:solidFill>
                  <a:srgbClr val="6C6C6C"/>
                </a:solidFill>
                <a:highlight>
                  <a:srgbClr val="FFFFFF"/>
                </a:highlight>
              </a:rPr>
              <a:t>máquinas</a:t>
            </a:r>
            <a:r>
              <a:rPr lang="es-MX" sz="1800">
                <a:solidFill>
                  <a:srgbClr val="6C6C6C"/>
                </a:solidFill>
                <a:highlight>
                  <a:srgbClr val="FFFFFF"/>
                </a:highlight>
              </a:rPr>
              <a:t> puedan aprender “por </a:t>
            </a:r>
            <a:r>
              <a:rPr lang="es-MX" sz="1800">
                <a:solidFill>
                  <a:srgbClr val="6C6C6C"/>
                </a:solidFill>
                <a:highlight>
                  <a:srgbClr val="FFFFFF"/>
                </a:highlight>
              </a:rPr>
              <a:t>sí</a:t>
            </a:r>
            <a:r>
              <a:rPr lang="es-MX" sz="1800">
                <a:solidFill>
                  <a:srgbClr val="6C6C6C"/>
                </a:solidFill>
                <a:highlight>
                  <a:srgbClr val="FFFFFF"/>
                </a:highlight>
              </a:rPr>
              <a:t> mismas” a través de algoritmos, logrando un mayor campo donde puede ser aprovechada para el beneficio de la humanidad. </a:t>
            </a:r>
            <a:endParaRPr sz="1800">
              <a:solidFill>
                <a:srgbClr val="6C6C6C"/>
              </a:solidFill>
              <a:highlight>
                <a:srgbClr val="FFFFFF"/>
              </a:highlight>
            </a:endParaRPr>
          </a:p>
          <a:p>
            <a:pPr indent="0" lvl="0" marL="0" rtl="0" algn="l">
              <a:spcBef>
                <a:spcPts val="0"/>
              </a:spcBef>
              <a:spcAft>
                <a:spcPts val="0"/>
              </a:spcAft>
              <a:buClr>
                <a:schemeClr val="dk1"/>
              </a:buClr>
              <a:buSzPts val="1100"/>
              <a:buFont typeface="Arial"/>
              <a:buNone/>
            </a:pPr>
            <a:r>
              <a:t/>
            </a:r>
            <a:endParaRPr sz="1400">
              <a:solidFill>
                <a:srgbClr val="6C6C6C"/>
              </a:solidFill>
              <a:highlight>
                <a:srgbClr val="FFFFFF"/>
              </a:highlight>
              <a:latin typeface="Arial"/>
              <a:ea typeface="Arial"/>
              <a:cs typeface="Arial"/>
              <a:sym typeface="Arial"/>
            </a:endParaRPr>
          </a:p>
          <a:p>
            <a:pPr indent="0" lvl="0" marL="0" rtl="0" algn="l">
              <a:spcBef>
                <a:spcPts val="0"/>
              </a:spcBef>
              <a:spcAft>
                <a:spcPts val="0"/>
              </a:spcAft>
              <a:buClr>
                <a:srgbClr val="000000"/>
              </a:buClr>
              <a:buSzPts val="1400"/>
              <a:buFont typeface="Arial"/>
              <a:buNone/>
            </a:pPr>
            <a:r>
              <a:t/>
            </a:r>
            <a:endParaRPr sz="1400">
              <a:solidFill>
                <a:srgbClr val="6C6C6C"/>
              </a:solidFill>
              <a:highlight>
                <a:srgbClr val="FFFFFF"/>
              </a:highlight>
              <a:latin typeface="Arial"/>
              <a:ea typeface="Arial"/>
              <a:cs typeface="Arial"/>
              <a:sym typeface="Arial"/>
            </a:endParaRPr>
          </a:p>
        </p:txBody>
      </p:sp>
      <p:sp>
        <p:nvSpPr>
          <p:cNvPr id="154" name="Google Shape;154;p2"/>
          <p:cNvSpPr txBox="1"/>
          <p:nvPr/>
        </p:nvSpPr>
        <p:spPr>
          <a:xfrm>
            <a:off x="971600" y="5373216"/>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entury Schoolbook"/>
              <a:ea typeface="Century Schoolbook"/>
              <a:cs typeface="Century Schoolbook"/>
              <a:sym typeface="Century Schoolbook"/>
            </a:endParaRPr>
          </a:p>
        </p:txBody>
      </p:sp>
      <p:pic>
        <p:nvPicPr>
          <p:cNvPr id="155" name="Google Shape;155;p2"/>
          <p:cNvPicPr preferRelativeResize="0"/>
          <p:nvPr/>
        </p:nvPicPr>
        <p:blipFill>
          <a:blip r:embed="rId3">
            <a:alphaModFix/>
          </a:blip>
          <a:stretch>
            <a:fillRect/>
          </a:stretch>
        </p:blipFill>
        <p:spPr>
          <a:xfrm>
            <a:off x="2315201" y="3959450"/>
            <a:ext cx="4513603" cy="2781325"/>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Effect filter="fade" transition="in">
                                      <p:cBhvr>
                                        <p:cTn dur="1000"/>
                                        <p:tgtEl>
                                          <p:spTgt spid="1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5" st="5"/>
                                            </p:txEl>
                                          </p:spTgt>
                                        </p:tgtEl>
                                        <p:attrNameLst>
                                          <p:attrName>style.visibility</p:attrName>
                                        </p:attrNameLst>
                                      </p:cBhvr>
                                      <p:to>
                                        <p:strVal val="visible"/>
                                      </p:to>
                                    </p:set>
                                    <p:animEffect filter="fade" transition="in">
                                      <p:cBhvr>
                                        <p:cTn dur="1000"/>
                                        <p:tgtEl>
                                          <p:spTgt spid="1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6" st="6"/>
                                            </p:txEl>
                                          </p:spTgt>
                                        </p:tgtEl>
                                        <p:attrNameLst>
                                          <p:attrName>style.visibility</p:attrName>
                                        </p:attrNameLst>
                                      </p:cBhvr>
                                      <p:to>
                                        <p:strVal val="visible"/>
                                      </p:to>
                                    </p:set>
                                    <p:animEffect filter="fade" transition="in">
                                      <p:cBhvr>
                                        <p:cTn dur="1000"/>
                                        <p:tgtEl>
                                          <p:spTgt spid="15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0"/>
          <p:cNvSpPr txBox="1"/>
          <p:nvPr>
            <p:ph idx="1" type="body"/>
          </p:nvPr>
        </p:nvSpPr>
        <p:spPr>
          <a:xfrm>
            <a:off x="-1295400" y="654101"/>
            <a:ext cx="8229600" cy="32691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680"/>
              <a:buNone/>
            </a:pPr>
            <a:r>
              <a:rPr lang="es-MX"/>
              <a:t>Cardiología </a:t>
            </a:r>
            <a:endParaRPr/>
          </a:p>
        </p:txBody>
      </p:sp>
      <p:sp>
        <p:nvSpPr>
          <p:cNvPr id="161" name="Google Shape;161;p10"/>
          <p:cNvSpPr txBox="1"/>
          <p:nvPr>
            <p:ph type="title"/>
          </p:nvPr>
        </p:nvSpPr>
        <p:spPr>
          <a:xfrm>
            <a:off x="0" y="-511000"/>
            <a:ext cx="9144000" cy="1059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B48100"/>
              </a:buClr>
              <a:buSzPts val="3000"/>
              <a:buFont typeface="Century Schoolbook"/>
              <a:buNone/>
            </a:pPr>
            <a:r>
              <a:rPr lang="es-MX">
                <a:solidFill>
                  <a:srgbClr val="B48100"/>
                </a:solidFill>
              </a:rPr>
              <a:t>Inteligencia artificial en el Campo Médico</a:t>
            </a:r>
            <a:endParaRPr/>
          </a:p>
        </p:txBody>
      </p:sp>
      <p:sp>
        <p:nvSpPr>
          <p:cNvPr id="162" name="Google Shape;162;p10"/>
          <p:cNvSpPr txBox="1"/>
          <p:nvPr>
            <p:ph idx="1" type="body"/>
          </p:nvPr>
        </p:nvSpPr>
        <p:spPr>
          <a:xfrm>
            <a:off x="71725" y="1153725"/>
            <a:ext cx="5355000" cy="32691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spcBef>
                <a:spcPts val="0"/>
              </a:spcBef>
              <a:spcAft>
                <a:spcPts val="0"/>
              </a:spcAft>
              <a:buClr>
                <a:schemeClr val="dk1"/>
              </a:buClr>
              <a:buSzPct val="45833"/>
              <a:buFont typeface="Arial"/>
              <a:buNone/>
            </a:pPr>
            <a:r>
              <a:rPr lang="es-MX"/>
              <a:t>La IA</a:t>
            </a:r>
            <a:r>
              <a:rPr lang="es-MX"/>
              <a:t> permite el  monitoreo de la </a:t>
            </a:r>
            <a:r>
              <a:rPr lang="es-MX"/>
              <a:t>fibrilación</a:t>
            </a:r>
            <a:r>
              <a:rPr lang="es-MX"/>
              <a:t> auricular desde teléfonos inteligentes. La monitorización remota de ECG permite mantener un registro del paciente y así predecir el riesgo de enfermedades cardiovasculares. </a:t>
            </a:r>
            <a:endParaRPr/>
          </a:p>
          <a:p>
            <a:pPr indent="0" lvl="0" marL="0" rtl="0" algn="ctr">
              <a:spcBef>
                <a:spcPts val="0"/>
              </a:spcBef>
              <a:spcAft>
                <a:spcPts val="0"/>
              </a:spcAft>
              <a:buClr>
                <a:schemeClr val="dk1"/>
              </a:buClr>
              <a:buSzPct val="45833"/>
              <a:buFont typeface="Arial"/>
              <a:buNone/>
            </a:pPr>
            <a:r>
              <a:t/>
            </a:r>
            <a:endParaRPr/>
          </a:p>
          <a:p>
            <a:pPr indent="0" lvl="0" marL="0" rtl="0" algn="ctr">
              <a:spcBef>
                <a:spcPts val="0"/>
              </a:spcBef>
              <a:spcAft>
                <a:spcPts val="0"/>
              </a:spcAft>
              <a:buClr>
                <a:schemeClr val="dk1"/>
              </a:buClr>
              <a:buSzPct val="45833"/>
              <a:buFont typeface="Arial"/>
              <a:buNone/>
            </a:pPr>
            <a:r>
              <a:t/>
            </a:r>
            <a:endParaRPr/>
          </a:p>
          <a:p>
            <a:pPr indent="0" lvl="0" marL="0" rtl="0" algn="ctr">
              <a:spcBef>
                <a:spcPts val="0"/>
              </a:spcBef>
              <a:spcAft>
                <a:spcPts val="0"/>
              </a:spcAft>
              <a:buClr>
                <a:schemeClr val="dk1"/>
              </a:buClr>
              <a:buSzPct val="45833"/>
              <a:buFont typeface="Arial"/>
              <a:buNone/>
            </a:pPr>
            <a:r>
              <a:t/>
            </a:r>
            <a:endParaRPr/>
          </a:p>
          <a:p>
            <a:pPr indent="0" lvl="0" marL="0" rtl="0" algn="ctr">
              <a:spcBef>
                <a:spcPts val="0"/>
              </a:spcBef>
              <a:spcAft>
                <a:spcPts val="0"/>
              </a:spcAft>
              <a:buSzPct val="70000"/>
              <a:buNone/>
            </a:pPr>
            <a:r>
              <a:t/>
            </a:r>
            <a:endParaRPr/>
          </a:p>
        </p:txBody>
      </p:sp>
      <p:sp>
        <p:nvSpPr>
          <p:cNvPr id="163" name="Google Shape;163;p10"/>
          <p:cNvSpPr txBox="1"/>
          <p:nvPr>
            <p:ph idx="1" type="body"/>
          </p:nvPr>
        </p:nvSpPr>
        <p:spPr>
          <a:xfrm>
            <a:off x="-1066800" y="3376801"/>
            <a:ext cx="8229600" cy="32691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680"/>
              <a:buNone/>
            </a:pPr>
            <a:r>
              <a:rPr lang="es-MX"/>
              <a:t>Medicina Pulmonar </a:t>
            </a:r>
            <a:endParaRPr/>
          </a:p>
        </p:txBody>
      </p:sp>
      <p:sp>
        <p:nvSpPr>
          <p:cNvPr id="164" name="Google Shape;164;p10"/>
          <p:cNvSpPr txBox="1"/>
          <p:nvPr>
            <p:ph idx="1" type="body"/>
          </p:nvPr>
        </p:nvSpPr>
        <p:spPr>
          <a:xfrm>
            <a:off x="71725" y="4028700"/>
            <a:ext cx="5355000" cy="3549300"/>
          </a:xfrm>
          <a:prstGeom prst="rect">
            <a:avLst/>
          </a:prstGeom>
          <a:noFill/>
          <a:ln>
            <a:noFill/>
          </a:ln>
        </p:spPr>
        <p:txBody>
          <a:bodyPr anchorCtr="0" anchor="t" bIns="45700" lIns="91425" spcFirstLastPara="1" rIns="91425" wrap="square" tIns="45700">
            <a:normAutofit lnSpcReduction="20000"/>
          </a:bodyPr>
          <a:lstStyle/>
          <a:p>
            <a:pPr indent="0" lvl="0" marL="0" rtl="0" algn="ctr">
              <a:spcBef>
                <a:spcPts val="0"/>
              </a:spcBef>
              <a:spcAft>
                <a:spcPts val="0"/>
              </a:spcAft>
              <a:buSzPts val="1100"/>
              <a:buNone/>
            </a:pPr>
            <a:r>
              <a:rPr lang="es-MX"/>
              <a:t>Se realizó un software que permite interpretar las pruebas de función pulmonar, proporcionando así una interpretación más precisa que sirve como apoyo para la detección en los resultados de pruebas de función pulmonar. </a:t>
            </a:r>
            <a:r>
              <a:rPr lang="es-MX"/>
              <a:t>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680"/>
              <a:buNone/>
            </a:pPr>
            <a:r>
              <a:t/>
            </a:r>
            <a:endParaRPr/>
          </a:p>
        </p:txBody>
      </p:sp>
      <p:pic>
        <p:nvPicPr>
          <p:cNvPr id="165" name="Google Shape;165;p10"/>
          <p:cNvPicPr preferRelativeResize="0"/>
          <p:nvPr/>
        </p:nvPicPr>
        <p:blipFill>
          <a:blip r:embed="rId3">
            <a:alphaModFix/>
          </a:blip>
          <a:stretch>
            <a:fillRect/>
          </a:stretch>
        </p:blipFill>
        <p:spPr>
          <a:xfrm>
            <a:off x="5429425" y="2085750"/>
            <a:ext cx="3269100" cy="3269100"/>
          </a:xfrm>
          <a:prstGeom prst="rect">
            <a:avLst/>
          </a:prstGeom>
          <a:noFill/>
          <a:ln>
            <a:noFill/>
          </a:ln>
        </p:spPr>
      </p:pic>
      <p:sp>
        <p:nvSpPr>
          <p:cNvPr id="166" name="Google Shape;166;p10"/>
          <p:cNvSpPr txBox="1"/>
          <p:nvPr>
            <p:ph idx="1" type="body"/>
          </p:nvPr>
        </p:nvSpPr>
        <p:spPr>
          <a:xfrm>
            <a:off x="4503050" y="5354850"/>
            <a:ext cx="5355000" cy="32691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100"/>
              <a:buNone/>
            </a:pPr>
            <a:r>
              <a:rPr lang="es-MX" sz="1900"/>
              <a:t>Kardia App</a:t>
            </a:r>
            <a:r>
              <a:rPr lang="es-MX" sz="1900"/>
              <a:t>. </a:t>
            </a:r>
            <a:endParaRPr sz="1900"/>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680"/>
              <a:buNone/>
            </a:pPr>
            <a:r>
              <a:t/>
            </a:r>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 calcmode="lin" valueType="num">
                                      <p:cBhvr additive="base">
                                        <p:cTn dur="500"/>
                                        <p:tgtEl>
                                          <p:spTgt spid="16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ec47ae3552_0_22"/>
          <p:cNvSpPr txBox="1"/>
          <p:nvPr>
            <p:ph idx="1" type="body"/>
          </p:nvPr>
        </p:nvSpPr>
        <p:spPr>
          <a:xfrm>
            <a:off x="-1295400" y="654101"/>
            <a:ext cx="8229600" cy="32691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680"/>
              <a:buNone/>
            </a:pPr>
            <a:r>
              <a:rPr lang="es-MX"/>
              <a:t>Endocrinología</a:t>
            </a:r>
            <a:r>
              <a:rPr lang="es-MX"/>
              <a:t> </a:t>
            </a:r>
            <a:endParaRPr/>
          </a:p>
        </p:txBody>
      </p:sp>
      <p:sp>
        <p:nvSpPr>
          <p:cNvPr id="172" name="Google Shape;172;gec47ae3552_0_22"/>
          <p:cNvSpPr txBox="1"/>
          <p:nvPr>
            <p:ph type="title"/>
          </p:nvPr>
        </p:nvSpPr>
        <p:spPr>
          <a:xfrm>
            <a:off x="0" y="-511000"/>
            <a:ext cx="9144000" cy="1059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B48100"/>
              </a:buClr>
              <a:buSzPts val="3000"/>
              <a:buFont typeface="Century Schoolbook"/>
              <a:buNone/>
            </a:pPr>
            <a:r>
              <a:rPr lang="es-MX">
                <a:solidFill>
                  <a:srgbClr val="B48100"/>
                </a:solidFill>
              </a:rPr>
              <a:t>Inteligencia artificial en el Campo Médico</a:t>
            </a:r>
            <a:endParaRPr/>
          </a:p>
        </p:txBody>
      </p:sp>
      <p:sp>
        <p:nvSpPr>
          <p:cNvPr id="173" name="Google Shape;173;gec47ae3552_0_22"/>
          <p:cNvSpPr txBox="1"/>
          <p:nvPr>
            <p:ph idx="1" type="body"/>
          </p:nvPr>
        </p:nvSpPr>
        <p:spPr>
          <a:xfrm>
            <a:off x="71725" y="1153725"/>
            <a:ext cx="5355000" cy="3269100"/>
          </a:xfrm>
          <a:prstGeom prst="rect">
            <a:avLst/>
          </a:prstGeom>
          <a:noFill/>
          <a:ln>
            <a:noFill/>
          </a:ln>
        </p:spPr>
        <p:txBody>
          <a:bodyPr anchorCtr="0" anchor="t" bIns="45700" lIns="91425" spcFirstLastPara="1" rIns="91425" wrap="square" tIns="45700">
            <a:normAutofit lnSpcReduction="20000"/>
          </a:bodyPr>
          <a:lstStyle/>
          <a:p>
            <a:pPr indent="0" lvl="0" marL="0" rtl="0" algn="ctr">
              <a:spcBef>
                <a:spcPts val="0"/>
              </a:spcBef>
              <a:spcAft>
                <a:spcPts val="0"/>
              </a:spcAft>
              <a:buSzPts val="1100"/>
              <a:buNone/>
            </a:pPr>
            <a:r>
              <a:rPr lang="es-MX"/>
              <a:t>Se ha logrado la monitorización continua de la glucosa para permitir que pacientes con diabetes puedan mantener un registro de ésta y optimizar su control de glucosa en sangre.</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680"/>
              <a:buNone/>
            </a:pPr>
            <a:r>
              <a:t/>
            </a:r>
            <a:endParaRPr/>
          </a:p>
        </p:txBody>
      </p:sp>
      <p:sp>
        <p:nvSpPr>
          <p:cNvPr id="174" name="Google Shape;174;gec47ae3552_0_22"/>
          <p:cNvSpPr txBox="1"/>
          <p:nvPr>
            <p:ph idx="1" type="body"/>
          </p:nvPr>
        </p:nvSpPr>
        <p:spPr>
          <a:xfrm>
            <a:off x="-1066800" y="3376801"/>
            <a:ext cx="8229600" cy="32691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680"/>
              <a:buNone/>
            </a:pPr>
            <a:r>
              <a:rPr lang="es-MX"/>
              <a:t>Gastroenterología</a:t>
            </a:r>
            <a:endParaRPr/>
          </a:p>
        </p:txBody>
      </p:sp>
      <p:sp>
        <p:nvSpPr>
          <p:cNvPr id="175" name="Google Shape;175;gec47ae3552_0_22"/>
          <p:cNvSpPr txBox="1"/>
          <p:nvPr>
            <p:ph idx="1" type="body"/>
          </p:nvPr>
        </p:nvSpPr>
        <p:spPr>
          <a:xfrm>
            <a:off x="71725" y="4028700"/>
            <a:ext cx="5355000" cy="35493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100"/>
              <a:buNone/>
            </a:pPr>
            <a:r>
              <a:rPr lang="es-MX"/>
              <a:t>La IA permite procesar imágnees de endoscopia y ultrasonido para detectar estructuras anormales o diagnosticar reflujo gastroesofágico y atrófica gastritis, entre otras, utilizando redes neuronales artificiales. </a:t>
            </a:r>
            <a:endParaRPr/>
          </a:p>
          <a:p>
            <a:pPr indent="0" lvl="0" marL="0" rtl="0" algn="ctr">
              <a:spcBef>
                <a:spcPts val="0"/>
              </a:spcBef>
              <a:spcAft>
                <a:spcPts val="0"/>
              </a:spcAft>
              <a:buSzPts val="1680"/>
              <a:buNone/>
            </a:pPr>
            <a:r>
              <a:t/>
            </a:r>
            <a:endParaRPr/>
          </a:p>
        </p:txBody>
      </p:sp>
      <p:pic>
        <p:nvPicPr>
          <p:cNvPr id="176" name="Google Shape;176;gec47ae3552_0_22"/>
          <p:cNvPicPr preferRelativeResize="0"/>
          <p:nvPr/>
        </p:nvPicPr>
        <p:blipFill>
          <a:blip r:embed="rId3">
            <a:alphaModFix/>
          </a:blip>
          <a:stretch>
            <a:fillRect/>
          </a:stretch>
        </p:blipFill>
        <p:spPr>
          <a:xfrm>
            <a:off x="5344525" y="1440950"/>
            <a:ext cx="3198676" cy="4264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 calcmode="lin" valueType="num">
                                      <p:cBhvr additive="base">
                                        <p:cTn dur="500"/>
                                        <p:tgtEl>
                                          <p:spTgt spid="17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ec47ae3552_0_33"/>
          <p:cNvSpPr txBox="1"/>
          <p:nvPr>
            <p:ph idx="1" type="body"/>
          </p:nvPr>
        </p:nvSpPr>
        <p:spPr>
          <a:xfrm>
            <a:off x="457200" y="654101"/>
            <a:ext cx="8229600" cy="32691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680"/>
              <a:buNone/>
            </a:pPr>
            <a:r>
              <a:rPr lang="es-MX"/>
              <a:t>Neurología </a:t>
            </a:r>
            <a:endParaRPr/>
          </a:p>
        </p:txBody>
      </p:sp>
      <p:sp>
        <p:nvSpPr>
          <p:cNvPr id="182" name="Google Shape;182;gec47ae3552_0_33"/>
          <p:cNvSpPr txBox="1"/>
          <p:nvPr>
            <p:ph type="title"/>
          </p:nvPr>
        </p:nvSpPr>
        <p:spPr>
          <a:xfrm>
            <a:off x="0" y="-511000"/>
            <a:ext cx="9144000" cy="1059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B48100"/>
              </a:buClr>
              <a:buSzPts val="3000"/>
              <a:buFont typeface="Century Schoolbook"/>
              <a:buNone/>
            </a:pPr>
            <a:r>
              <a:rPr lang="es-MX">
                <a:solidFill>
                  <a:srgbClr val="B48100"/>
                </a:solidFill>
              </a:rPr>
              <a:t>Inteligencia artificial en el Campo Médico</a:t>
            </a:r>
            <a:endParaRPr/>
          </a:p>
        </p:txBody>
      </p:sp>
      <p:sp>
        <p:nvSpPr>
          <p:cNvPr id="183" name="Google Shape;183;gec47ae3552_0_33"/>
          <p:cNvSpPr txBox="1"/>
          <p:nvPr>
            <p:ph idx="1" type="body"/>
          </p:nvPr>
        </p:nvSpPr>
        <p:spPr>
          <a:xfrm>
            <a:off x="71725" y="1153725"/>
            <a:ext cx="8759700" cy="42291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SzPct val="45833"/>
              <a:buNone/>
            </a:pPr>
            <a:r>
              <a:rPr lang="es-MX"/>
              <a:t>la IA a permitido</a:t>
            </a:r>
            <a:r>
              <a:rPr lang="es-MX"/>
              <a:t> mejorar el manejo de las convulsiones a través del monitoreo ambulatorio pe</a:t>
            </a:r>
            <a:r>
              <a:rPr lang="es-MX"/>
              <a:t>rma</a:t>
            </a:r>
            <a:r>
              <a:rPr lang="es-MX"/>
              <a:t>nente.</a:t>
            </a:r>
            <a:endParaRPr/>
          </a:p>
          <a:p>
            <a:pPr indent="0" lvl="0" marL="0" rtl="0" algn="ctr">
              <a:spcBef>
                <a:spcPts val="0"/>
              </a:spcBef>
              <a:spcAft>
                <a:spcPts val="0"/>
              </a:spcAft>
              <a:buSzPct val="45833"/>
              <a:buNone/>
            </a:pPr>
            <a:r>
              <a:rPr lang="es-MX"/>
              <a:t>“Wearable Embrace” es un dispositivo que, con captores electrodérmicos, puede detect</a:t>
            </a:r>
            <a:r>
              <a:rPr lang="es-MX"/>
              <a:t>ar convulsiones en pacientes con epilepsia y  </a:t>
            </a:r>
            <a:r>
              <a:rPr lang="es-MX"/>
              <a:t>alertar a los familiares cercanos y a su médico con la ubicación del paciente a través de una App. </a:t>
            </a:r>
            <a:endParaRPr/>
          </a:p>
          <a:p>
            <a:pPr indent="0" lvl="0" marL="0" rtl="0" algn="ctr">
              <a:spcBef>
                <a:spcPts val="0"/>
              </a:spcBef>
              <a:spcAft>
                <a:spcPts val="0"/>
              </a:spcAft>
              <a:buSzPct val="45833"/>
              <a:buNone/>
            </a:pPr>
            <a:r>
              <a:t/>
            </a:r>
            <a:endParaRPr/>
          </a:p>
          <a:p>
            <a:pPr indent="0" lvl="0" marL="0" rtl="0" algn="ctr">
              <a:spcBef>
                <a:spcPts val="0"/>
              </a:spcBef>
              <a:spcAft>
                <a:spcPts val="0"/>
              </a:spcAft>
              <a:buSzPct val="45833"/>
              <a:buNone/>
            </a:pPr>
            <a:r>
              <a:rPr lang="es-MX"/>
              <a:t>Así mismo, se ha logrado que sensores portátiles evalúen la marcha, postura y el temblor de pacientes con esclerosis múltiple, Parkinson, Huntington, entre otros. </a:t>
            </a:r>
            <a:endParaRPr/>
          </a:p>
          <a:p>
            <a:pPr indent="0" lvl="0" marL="0" rtl="0" algn="ctr">
              <a:spcBef>
                <a:spcPts val="0"/>
              </a:spcBef>
              <a:spcAft>
                <a:spcPts val="0"/>
              </a:spcAft>
              <a:buClr>
                <a:schemeClr val="dk1"/>
              </a:buClr>
              <a:buSzPct val="70000"/>
              <a:buFont typeface="Arial"/>
              <a:buNone/>
            </a:pPr>
            <a:r>
              <a:t/>
            </a:r>
            <a:endParaRPr/>
          </a:p>
          <a:p>
            <a:pPr indent="0" lvl="0" marL="0" rtl="0" algn="ctr">
              <a:spcBef>
                <a:spcPts val="0"/>
              </a:spcBef>
              <a:spcAft>
                <a:spcPts val="0"/>
              </a:spcAft>
              <a:buSzPct val="45833"/>
              <a:buNone/>
            </a:pPr>
            <a:r>
              <a:t/>
            </a:r>
            <a:endParaRPr/>
          </a:p>
          <a:p>
            <a:pPr indent="0" lvl="0" marL="0" rtl="0" algn="ctr">
              <a:spcBef>
                <a:spcPts val="0"/>
              </a:spcBef>
              <a:spcAft>
                <a:spcPts val="0"/>
              </a:spcAft>
              <a:buSzPct val="45833"/>
              <a:buNone/>
            </a:pPr>
            <a:r>
              <a:t/>
            </a:r>
            <a:endParaRPr/>
          </a:p>
          <a:p>
            <a:pPr indent="0" lvl="0" marL="0" rtl="0" algn="ctr">
              <a:spcBef>
                <a:spcPts val="0"/>
              </a:spcBef>
              <a:spcAft>
                <a:spcPts val="0"/>
              </a:spcAft>
              <a:buSzPct val="45833"/>
              <a:buNone/>
            </a:pPr>
            <a:r>
              <a:t/>
            </a:r>
            <a:endParaRPr/>
          </a:p>
          <a:p>
            <a:pPr indent="0" lvl="0" marL="0" rtl="0" algn="ctr">
              <a:spcBef>
                <a:spcPts val="0"/>
              </a:spcBef>
              <a:spcAft>
                <a:spcPts val="0"/>
              </a:spcAft>
              <a:buSzPct val="45833"/>
              <a:buNone/>
            </a:pPr>
            <a:r>
              <a:t/>
            </a:r>
            <a:endParaRPr/>
          </a:p>
          <a:p>
            <a:pPr indent="0" lvl="0" marL="0" rtl="0" algn="ctr">
              <a:spcBef>
                <a:spcPts val="0"/>
              </a:spcBef>
              <a:spcAft>
                <a:spcPts val="0"/>
              </a:spcAft>
              <a:buSzPct val="70000"/>
              <a:buNone/>
            </a:pPr>
            <a:r>
              <a:t/>
            </a:r>
            <a:endParaRPr/>
          </a:p>
        </p:txBody>
      </p:sp>
      <p:pic>
        <p:nvPicPr>
          <p:cNvPr id="184" name="Google Shape;184;gec47ae3552_0_33"/>
          <p:cNvPicPr preferRelativeResize="0"/>
          <p:nvPr/>
        </p:nvPicPr>
        <p:blipFill>
          <a:blip r:embed="rId3">
            <a:alphaModFix/>
          </a:blip>
          <a:stretch>
            <a:fillRect/>
          </a:stretch>
        </p:blipFill>
        <p:spPr>
          <a:xfrm>
            <a:off x="2691425" y="4028700"/>
            <a:ext cx="3980124" cy="263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anim calcmode="lin" valueType="num">
                                      <p:cBhvr additive="base">
                                        <p:cTn dur="500"/>
                                        <p:tgtEl>
                                          <p:spTgt spid="18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ec47ae3552_0_51"/>
          <p:cNvSpPr txBox="1"/>
          <p:nvPr>
            <p:ph idx="1" type="body"/>
          </p:nvPr>
        </p:nvSpPr>
        <p:spPr>
          <a:xfrm>
            <a:off x="0" y="654100"/>
            <a:ext cx="8686800" cy="32691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1100"/>
              <a:buNone/>
            </a:pPr>
            <a:r>
              <a:rPr lang="es-MX"/>
              <a:t>Diagnóstico Computacional de Cáncer </a:t>
            </a:r>
            <a:r>
              <a:rPr lang="es-MX"/>
              <a:t> </a:t>
            </a:r>
            <a:endParaRPr/>
          </a:p>
        </p:txBody>
      </p:sp>
      <p:sp>
        <p:nvSpPr>
          <p:cNvPr id="190" name="Google Shape;190;gec47ae3552_0_51"/>
          <p:cNvSpPr txBox="1"/>
          <p:nvPr>
            <p:ph type="title"/>
          </p:nvPr>
        </p:nvSpPr>
        <p:spPr>
          <a:xfrm>
            <a:off x="0" y="-511000"/>
            <a:ext cx="9144000" cy="1059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B48100"/>
              </a:buClr>
              <a:buSzPts val="3000"/>
              <a:buFont typeface="Century Schoolbook"/>
              <a:buNone/>
            </a:pPr>
            <a:r>
              <a:rPr lang="es-MX">
                <a:solidFill>
                  <a:srgbClr val="B48100"/>
                </a:solidFill>
              </a:rPr>
              <a:t>Inteligencia artificial en el Campo Médico</a:t>
            </a:r>
            <a:endParaRPr/>
          </a:p>
        </p:txBody>
      </p:sp>
      <p:sp>
        <p:nvSpPr>
          <p:cNvPr id="191" name="Google Shape;191;gec47ae3552_0_51"/>
          <p:cNvSpPr txBox="1"/>
          <p:nvPr>
            <p:ph idx="1" type="body"/>
          </p:nvPr>
        </p:nvSpPr>
        <p:spPr>
          <a:xfrm>
            <a:off x="71725" y="1153725"/>
            <a:ext cx="8759700" cy="4917900"/>
          </a:xfrm>
          <a:prstGeom prst="rect">
            <a:avLst/>
          </a:prstGeom>
          <a:noFill/>
          <a:ln>
            <a:noFill/>
          </a:ln>
        </p:spPr>
        <p:txBody>
          <a:bodyPr anchorCtr="0" anchor="t" bIns="45700" lIns="91425" spcFirstLastPara="1" rIns="91425" wrap="square" tIns="45700">
            <a:normAutofit lnSpcReduction="20000"/>
          </a:bodyPr>
          <a:lstStyle/>
          <a:p>
            <a:pPr indent="0" lvl="0" marL="0" rtl="0" algn="ctr">
              <a:spcBef>
                <a:spcPts val="0"/>
              </a:spcBef>
              <a:spcAft>
                <a:spcPts val="0"/>
              </a:spcAft>
              <a:buSzPts val="1100"/>
              <a:buNone/>
            </a:pPr>
            <a:r>
              <a:rPr lang="es-MX"/>
              <a:t>Se ha creado un a</a:t>
            </a:r>
            <a:r>
              <a:rPr lang="es-MX"/>
              <a:t>lgoritmo capaz de diagnosticar el cáncer en</a:t>
            </a:r>
            <a:endParaRPr/>
          </a:p>
          <a:p>
            <a:pPr indent="0" lvl="0" marL="0" rtl="0" algn="ctr">
              <a:spcBef>
                <a:spcPts val="0"/>
              </a:spcBef>
              <a:spcAft>
                <a:spcPts val="0"/>
              </a:spcAft>
              <a:buSzPts val="1100"/>
              <a:buNone/>
            </a:pPr>
            <a:r>
              <a:rPr lang="es-MX"/>
              <a:t>histopatología computacional con gran precisión.</a:t>
            </a:r>
            <a:endParaRPr/>
          </a:p>
          <a:p>
            <a:pPr indent="0" lvl="0" marL="0" rtl="0" algn="ctr">
              <a:spcBef>
                <a:spcPts val="0"/>
              </a:spcBef>
              <a:spcAft>
                <a:spcPts val="0"/>
              </a:spcAft>
              <a:buSzPts val="1100"/>
              <a:buNone/>
            </a:pPr>
            <a:r>
              <a:rPr lang="es-MX"/>
              <a:t>Por ejemplo, se creó una red con miles de </a:t>
            </a:r>
            <a:r>
              <a:rPr lang="es-MX"/>
              <a:t>imágenes</a:t>
            </a:r>
            <a:r>
              <a:rPr lang="es-MX"/>
              <a:t> de lesiones cutáneas y a partir de estas, el algoritmo logró diferenciar en imagénes los melanomas benignos de los malignos.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rPr lang="es-MX"/>
              <a:t>Así, en una prueba de sensibilidad y especificidad, la computadora superó al </a:t>
            </a:r>
            <a:r>
              <a:rPr lang="es-MX"/>
              <a:t>dermatólogo</a:t>
            </a:r>
            <a:r>
              <a:rPr lang="es-MX"/>
              <a:t> promedio en la prueba (valores de AUC entre 0.91 y 0.96).</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680"/>
              <a:buNone/>
            </a:pPr>
            <a:r>
              <a:t/>
            </a:r>
            <a:endParaRPr/>
          </a:p>
        </p:txBody>
      </p:sp>
      <p:pic>
        <p:nvPicPr>
          <p:cNvPr id="192" name="Google Shape;192;gec47ae3552_0_51"/>
          <p:cNvPicPr preferRelativeResize="0"/>
          <p:nvPr/>
        </p:nvPicPr>
        <p:blipFill>
          <a:blip r:embed="rId3">
            <a:alphaModFix/>
          </a:blip>
          <a:stretch>
            <a:fillRect/>
          </a:stretch>
        </p:blipFill>
        <p:spPr>
          <a:xfrm>
            <a:off x="2424100" y="4237538"/>
            <a:ext cx="4295775" cy="240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 calcmode="lin" valueType="num">
                                      <p:cBhvr additive="base">
                                        <p:cTn dur="500"/>
                                        <p:tgtEl>
                                          <p:spTgt spid="18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ec47ae3552_0_62"/>
          <p:cNvSpPr txBox="1"/>
          <p:nvPr>
            <p:ph type="title"/>
          </p:nvPr>
        </p:nvSpPr>
        <p:spPr>
          <a:xfrm>
            <a:off x="0" y="-511000"/>
            <a:ext cx="9144000" cy="1059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rgbClr val="B48100"/>
              </a:buClr>
              <a:buSzPts val="3000"/>
              <a:buFont typeface="Century Schoolbook"/>
              <a:buNone/>
            </a:pPr>
            <a:r>
              <a:rPr lang="es-MX">
                <a:solidFill>
                  <a:srgbClr val="B48100"/>
                </a:solidFill>
              </a:rPr>
              <a:t>Inteligencia artificial en el Campo Médico</a:t>
            </a:r>
            <a:endParaRPr/>
          </a:p>
        </p:txBody>
      </p:sp>
      <p:sp>
        <p:nvSpPr>
          <p:cNvPr id="198" name="Google Shape;198;gec47ae3552_0_62"/>
          <p:cNvSpPr txBox="1"/>
          <p:nvPr>
            <p:ph idx="1" type="body"/>
          </p:nvPr>
        </p:nvSpPr>
        <p:spPr>
          <a:xfrm>
            <a:off x="101025" y="699450"/>
            <a:ext cx="8745000" cy="4917900"/>
          </a:xfrm>
          <a:prstGeom prst="rect">
            <a:avLst/>
          </a:prstGeom>
          <a:noFill/>
          <a:ln>
            <a:noFill/>
          </a:ln>
        </p:spPr>
        <p:txBody>
          <a:bodyPr anchorCtr="0" anchor="t" bIns="45700" lIns="91425" spcFirstLastPara="1" rIns="91425" wrap="square" tIns="45700">
            <a:normAutofit lnSpcReduction="10000"/>
          </a:bodyPr>
          <a:lstStyle/>
          <a:p>
            <a:pPr indent="0" lvl="0" marL="0" rtl="0" algn="ctr">
              <a:spcBef>
                <a:spcPts val="0"/>
              </a:spcBef>
              <a:spcAft>
                <a:spcPts val="0"/>
              </a:spcAft>
              <a:buSzPts val="1100"/>
              <a:buNone/>
            </a:pPr>
            <a:r>
              <a:rPr lang="es-MX"/>
              <a:t>Así, existen muchos otros ejemplos de </a:t>
            </a:r>
            <a:r>
              <a:rPr lang="es-MX"/>
              <a:t>cómo</a:t>
            </a:r>
            <a:r>
              <a:rPr lang="es-MX"/>
              <a:t> la IA ha ayudado al diagnóstico, tratamiento y seguimiento de un paciente.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rPr lang="es-MX"/>
              <a:t>Existen otros ejemplos, como la detección de retinopatía diabética a través de una computadora, la predicción de la disminución de la tasa de filtración glomerular, o el monitoreo de los pacientes que toman </a:t>
            </a:r>
            <a:r>
              <a:rPr lang="es-MX"/>
              <a:t>algún</a:t>
            </a:r>
            <a:r>
              <a:rPr lang="es-MX"/>
              <a:t> medicamento para asegurar su correcta ingestión, por ejemplo, en ensayos clínicos.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680"/>
              <a:buNone/>
            </a:pPr>
            <a:r>
              <a:t/>
            </a:r>
            <a:endParaRPr/>
          </a:p>
        </p:txBody>
      </p:sp>
      <p:pic>
        <p:nvPicPr>
          <p:cNvPr id="199" name="Google Shape;199;gec47ae3552_0_62"/>
          <p:cNvPicPr preferRelativeResize="0"/>
          <p:nvPr/>
        </p:nvPicPr>
        <p:blipFill rotWithShape="1">
          <a:blip r:embed="rId3">
            <a:alphaModFix/>
          </a:blip>
          <a:srcRect b="32919" l="0" r="0" t="32465"/>
          <a:stretch/>
        </p:blipFill>
        <p:spPr>
          <a:xfrm>
            <a:off x="1354025" y="4078650"/>
            <a:ext cx="6858000" cy="2373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ec47ae3552_0_81"/>
          <p:cNvSpPr txBox="1"/>
          <p:nvPr>
            <p:ph type="title"/>
          </p:nvPr>
        </p:nvSpPr>
        <p:spPr>
          <a:xfrm>
            <a:off x="0" y="0"/>
            <a:ext cx="9144000" cy="1059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es-MX">
                <a:solidFill>
                  <a:srgbClr val="B48100"/>
                </a:solidFill>
              </a:rPr>
              <a:t>¿Cómo influye la inteligencia artificial en la actualidad? </a:t>
            </a:r>
            <a:endParaRPr/>
          </a:p>
        </p:txBody>
      </p:sp>
      <p:sp>
        <p:nvSpPr>
          <p:cNvPr id="205" name="Google Shape;205;gec47ae3552_0_81"/>
          <p:cNvSpPr txBox="1"/>
          <p:nvPr>
            <p:ph idx="1" type="body"/>
          </p:nvPr>
        </p:nvSpPr>
        <p:spPr>
          <a:xfrm>
            <a:off x="536550" y="494300"/>
            <a:ext cx="8070900" cy="4917900"/>
          </a:xfrm>
          <a:prstGeom prst="rect">
            <a:avLst/>
          </a:prstGeom>
          <a:noFill/>
          <a:ln>
            <a:noFill/>
          </a:ln>
        </p:spPr>
        <p:txBody>
          <a:bodyPr anchorCtr="0" anchor="t" bIns="45700" lIns="91425" spcFirstLastPara="1" rIns="91425" wrap="square" tIns="45700">
            <a:normAutofit lnSpcReduction="20000"/>
          </a:bodyPr>
          <a:lstStyle/>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rPr lang="es-MX"/>
              <a:t>Existe temor a que la IA supere los puestos de trabajo e interrumpa la relación y contacto médico-paciente. Así mismo, se teme que las máquinas </a:t>
            </a:r>
            <a:r>
              <a:rPr lang="es-MX"/>
              <a:t>puedan</a:t>
            </a:r>
            <a:r>
              <a:rPr lang="es-MX"/>
              <a:t> fallar o que estas no sean de total confianza y eficiencia a la hora de realizar un diagnóstico.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rPr lang="es-MX"/>
              <a:t>Por otra parte, e</a:t>
            </a:r>
            <a:r>
              <a:rPr lang="es-MX"/>
              <a:t>n el ámbito tecno-político, el tema de la protección y manejo de datos de los pacientes  se vuelve cada vez más crucial.</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100"/>
              <a:buNone/>
            </a:pPr>
            <a:r>
              <a:t/>
            </a:r>
            <a:endParaRPr/>
          </a:p>
          <a:p>
            <a:pPr indent="0" lvl="0" marL="0" rtl="0" algn="ctr">
              <a:spcBef>
                <a:spcPts val="0"/>
              </a:spcBef>
              <a:spcAft>
                <a:spcPts val="0"/>
              </a:spcAft>
              <a:buSzPts val="1680"/>
              <a:buNone/>
            </a:pPr>
            <a:r>
              <a:t/>
            </a:r>
            <a:endParaRPr/>
          </a:p>
        </p:txBody>
      </p:sp>
      <p:pic>
        <p:nvPicPr>
          <p:cNvPr id="206" name="Google Shape;206;gec47ae3552_0_81"/>
          <p:cNvPicPr preferRelativeResize="0"/>
          <p:nvPr/>
        </p:nvPicPr>
        <p:blipFill>
          <a:blip r:embed="rId3">
            <a:alphaModFix/>
          </a:blip>
          <a:stretch>
            <a:fillRect/>
          </a:stretch>
        </p:blipFill>
        <p:spPr>
          <a:xfrm>
            <a:off x="2012450" y="3864225"/>
            <a:ext cx="5119075" cy="287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iel">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C3608DA6D07C48BC06A672C5CED5F9" ma:contentTypeVersion="3" ma:contentTypeDescription="Create a new document." ma:contentTypeScope="" ma:versionID="00bc4ec6b965610ca1a9fc90726dd9ca">
  <xsd:schema xmlns:xsd="http://www.w3.org/2001/XMLSchema" xmlns:xs="http://www.w3.org/2001/XMLSchema" xmlns:p="http://schemas.microsoft.com/office/2006/metadata/properties" xmlns:ns2="668e2b87-7fb8-4432-890c-02cbb8fb5dc0" targetNamespace="http://schemas.microsoft.com/office/2006/metadata/properties" ma:root="true" ma:fieldsID="345e06a612bf5f0a6e719d04cb8ad6d6" ns2:_="">
    <xsd:import namespace="668e2b87-7fb8-4432-890c-02cbb8fb5dc0"/>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8e2b87-7fb8-4432-890c-02cbb8fb5dc0"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668e2b87-7fb8-4432-890c-02cbb8fb5dc0" xsi:nil="true"/>
  </documentManagement>
</p:properties>
</file>

<file path=customXml/itemProps1.xml><?xml version="1.0" encoding="utf-8"?>
<ds:datastoreItem xmlns:ds="http://schemas.openxmlformats.org/officeDocument/2006/customXml" ds:itemID="{E9822878-2AE0-4A98-9621-7BA834644517}"/>
</file>

<file path=customXml/itemProps2.xml><?xml version="1.0" encoding="utf-8"?>
<ds:datastoreItem xmlns:ds="http://schemas.openxmlformats.org/officeDocument/2006/customXml" ds:itemID="{41B21971-772D-411F-980D-7BFD552C5377}"/>
</file>

<file path=customXml/itemProps3.xml><?xml version="1.0" encoding="utf-8"?>
<ds:datastoreItem xmlns:ds="http://schemas.openxmlformats.org/officeDocument/2006/customXml" ds:itemID="{0D2E31EA-FD6C-41AF-BC52-FF837697367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Janeth-EM</dc:creator>
  <dcterms:created xsi:type="dcterms:W3CDTF">2020-09-03T14:58:59Z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0x0101006FC3608DA6D07C48BC06A672C5CED5F9</vt:lpwstr>
  </property>
</Properties>
</file>